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65" r:id="rId3"/>
    <p:sldId id="267" r:id="rId4"/>
    <p:sldId id="257" r:id="rId5"/>
    <p:sldId id="258" r:id="rId6"/>
    <p:sldId id="260" r:id="rId7"/>
    <p:sldId id="261" r:id="rId8"/>
    <p:sldId id="263" r:id="rId9"/>
    <p:sldId id="262" r:id="rId10"/>
    <p:sldId id="264" r:id="rId11"/>
    <p:sldId id="266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F1F7E3-8E28-4EC8-AAE5-AA5AA975BF9C}" v="56" dt="2023-09-14T00:03:43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806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dge, Thomas" userId="0bf607e6-3b07-406c-b1a7-35e2b0dae30e" providerId="ADAL" clId="{C0F1F7E3-8E28-4EC8-AAE5-AA5AA975BF9C}"/>
    <pc:docChg chg="undo custSel addSld delSld modSld sldOrd">
      <pc:chgData name="Hodge, Thomas" userId="0bf607e6-3b07-406c-b1a7-35e2b0dae30e" providerId="ADAL" clId="{C0F1F7E3-8E28-4EC8-AAE5-AA5AA975BF9C}" dt="2023-09-14T00:05:25.500" v="4737" actId="20577"/>
      <pc:docMkLst>
        <pc:docMk/>
      </pc:docMkLst>
      <pc:sldChg chg="addSp delSp modSp mod">
        <pc:chgData name="Hodge, Thomas" userId="0bf607e6-3b07-406c-b1a7-35e2b0dae30e" providerId="ADAL" clId="{C0F1F7E3-8E28-4EC8-AAE5-AA5AA975BF9C}" dt="2023-09-13T22:26:32.340" v="2538" actId="20577"/>
        <pc:sldMkLst>
          <pc:docMk/>
          <pc:sldMk cId="4087165216" sldId="257"/>
        </pc:sldMkLst>
        <pc:spChg chg="mod">
          <ac:chgData name="Hodge, Thomas" userId="0bf607e6-3b07-406c-b1a7-35e2b0dae30e" providerId="ADAL" clId="{C0F1F7E3-8E28-4EC8-AAE5-AA5AA975BF9C}" dt="2023-09-13T22:26:32.340" v="2538" actId="20577"/>
          <ac:spMkLst>
            <pc:docMk/>
            <pc:sldMk cId="4087165216" sldId="257"/>
            <ac:spMk id="3" creationId="{E4B013C5-9C44-21AA-CC00-17FA91C8DABE}"/>
          </ac:spMkLst>
        </pc:spChg>
        <pc:picChg chg="add mod">
          <ac:chgData name="Hodge, Thomas" userId="0bf607e6-3b07-406c-b1a7-35e2b0dae30e" providerId="ADAL" clId="{C0F1F7E3-8E28-4EC8-AAE5-AA5AA975BF9C}" dt="2023-09-12T12:44:08.316" v="515" actId="1076"/>
          <ac:picMkLst>
            <pc:docMk/>
            <pc:sldMk cId="4087165216" sldId="257"/>
            <ac:picMk id="5" creationId="{367B9196-95BD-A2BE-5099-C980C672FAF4}"/>
          </ac:picMkLst>
        </pc:picChg>
        <pc:picChg chg="add del mod">
          <ac:chgData name="Hodge, Thomas" userId="0bf607e6-3b07-406c-b1a7-35e2b0dae30e" providerId="ADAL" clId="{C0F1F7E3-8E28-4EC8-AAE5-AA5AA975BF9C}" dt="2023-09-12T12:41:54.454" v="507" actId="478"/>
          <ac:picMkLst>
            <pc:docMk/>
            <pc:sldMk cId="4087165216" sldId="257"/>
            <ac:picMk id="8" creationId="{D9D8DD45-0C79-B1C2-BBFE-D005C7814AFA}"/>
          </ac:picMkLst>
        </pc:picChg>
        <pc:picChg chg="add mod">
          <ac:chgData name="Hodge, Thomas" userId="0bf607e6-3b07-406c-b1a7-35e2b0dae30e" providerId="ADAL" clId="{C0F1F7E3-8E28-4EC8-AAE5-AA5AA975BF9C}" dt="2023-09-12T12:44:01.458" v="514" actId="1076"/>
          <ac:picMkLst>
            <pc:docMk/>
            <pc:sldMk cId="4087165216" sldId="257"/>
            <ac:picMk id="10" creationId="{F9DCF7A0-7667-47E0-0ECA-8FA43D4D32F1}"/>
          </ac:picMkLst>
        </pc:picChg>
        <pc:inkChg chg="add del">
          <ac:chgData name="Hodge, Thomas" userId="0bf607e6-3b07-406c-b1a7-35e2b0dae30e" providerId="ADAL" clId="{C0F1F7E3-8E28-4EC8-AAE5-AA5AA975BF9C}" dt="2023-09-12T12:32:55.947" v="501" actId="9405"/>
          <ac:inkMkLst>
            <pc:docMk/>
            <pc:sldMk cId="4087165216" sldId="257"/>
            <ac:inkMk id="6" creationId="{E7485D14-060B-098A-AF77-819EC75C1AF5}"/>
          </ac:inkMkLst>
        </pc:inkChg>
      </pc:sldChg>
      <pc:sldChg chg="addSp delSp modSp new mod">
        <pc:chgData name="Hodge, Thomas" userId="0bf607e6-3b07-406c-b1a7-35e2b0dae30e" providerId="ADAL" clId="{C0F1F7E3-8E28-4EC8-AAE5-AA5AA975BF9C}" dt="2023-09-13T03:37:07.951" v="2442" actId="1076"/>
        <pc:sldMkLst>
          <pc:docMk/>
          <pc:sldMk cId="3056705508" sldId="258"/>
        </pc:sldMkLst>
        <pc:spChg chg="add mod">
          <ac:chgData name="Hodge, Thomas" userId="0bf607e6-3b07-406c-b1a7-35e2b0dae30e" providerId="ADAL" clId="{C0F1F7E3-8E28-4EC8-AAE5-AA5AA975BF9C}" dt="2023-09-12T13:22:10.460" v="1038" actId="1076"/>
          <ac:spMkLst>
            <pc:docMk/>
            <pc:sldMk cId="3056705508" sldId="258"/>
            <ac:spMk id="2" creationId="{61C7A4AC-F650-D8BB-CAB7-A355594CD48F}"/>
          </ac:spMkLst>
        </pc:spChg>
        <pc:spChg chg="add del mod">
          <ac:chgData name="Hodge, Thomas" userId="0bf607e6-3b07-406c-b1a7-35e2b0dae30e" providerId="ADAL" clId="{C0F1F7E3-8E28-4EC8-AAE5-AA5AA975BF9C}" dt="2023-09-12T12:56:31.242" v="592"/>
          <ac:spMkLst>
            <pc:docMk/>
            <pc:sldMk cId="3056705508" sldId="258"/>
            <ac:spMk id="3" creationId="{9886921D-C8C6-901C-8FE9-6D738822551E}"/>
          </ac:spMkLst>
        </pc:spChg>
        <pc:spChg chg="add mod">
          <ac:chgData name="Hodge, Thomas" userId="0bf607e6-3b07-406c-b1a7-35e2b0dae30e" providerId="ADAL" clId="{C0F1F7E3-8E28-4EC8-AAE5-AA5AA975BF9C}" dt="2023-09-13T03:37:07.951" v="2442" actId="1076"/>
          <ac:spMkLst>
            <pc:docMk/>
            <pc:sldMk cId="3056705508" sldId="258"/>
            <ac:spMk id="4" creationId="{1370F63D-8B70-0154-41B1-9D6470A6EC76}"/>
          </ac:spMkLst>
        </pc:spChg>
      </pc:sldChg>
      <pc:sldChg chg="new del ord">
        <pc:chgData name="Hodge, Thomas" userId="0bf607e6-3b07-406c-b1a7-35e2b0dae30e" providerId="ADAL" clId="{C0F1F7E3-8E28-4EC8-AAE5-AA5AA975BF9C}" dt="2023-09-13T22:26:07.260" v="2520" actId="47"/>
        <pc:sldMkLst>
          <pc:docMk/>
          <pc:sldMk cId="2666135900" sldId="259"/>
        </pc:sldMkLst>
      </pc:sldChg>
      <pc:sldChg chg="addSp modSp new mod">
        <pc:chgData name="Hodge, Thomas" userId="0bf607e6-3b07-406c-b1a7-35e2b0dae30e" providerId="ADAL" clId="{C0F1F7E3-8E28-4EC8-AAE5-AA5AA975BF9C}" dt="2023-09-13T03:23:15.163" v="1556" actId="1076"/>
        <pc:sldMkLst>
          <pc:docMk/>
          <pc:sldMk cId="3918002176" sldId="260"/>
        </pc:sldMkLst>
        <pc:spChg chg="add mod">
          <ac:chgData name="Hodge, Thomas" userId="0bf607e6-3b07-406c-b1a7-35e2b0dae30e" providerId="ADAL" clId="{C0F1F7E3-8E28-4EC8-AAE5-AA5AA975BF9C}" dt="2023-09-13T03:23:15.163" v="1556" actId="1076"/>
          <ac:spMkLst>
            <pc:docMk/>
            <pc:sldMk cId="3918002176" sldId="260"/>
            <ac:spMk id="2" creationId="{8FC345DE-6912-ADAF-1234-F733338394E2}"/>
          </ac:spMkLst>
        </pc:spChg>
      </pc:sldChg>
      <pc:sldChg chg="addSp delSp modSp new mod setBg">
        <pc:chgData name="Hodge, Thomas" userId="0bf607e6-3b07-406c-b1a7-35e2b0dae30e" providerId="ADAL" clId="{C0F1F7E3-8E28-4EC8-AAE5-AA5AA975BF9C}" dt="2023-09-13T03:25:29.403" v="1592" actId="14100"/>
        <pc:sldMkLst>
          <pc:docMk/>
          <pc:sldMk cId="1701446455" sldId="261"/>
        </pc:sldMkLst>
        <pc:spChg chg="add mod">
          <ac:chgData name="Hodge, Thomas" userId="0bf607e6-3b07-406c-b1a7-35e2b0dae30e" providerId="ADAL" clId="{C0F1F7E3-8E28-4EC8-AAE5-AA5AA975BF9C}" dt="2023-09-13T03:25:29.403" v="1592" actId="14100"/>
          <ac:spMkLst>
            <pc:docMk/>
            <pc:sldMk cId="1701446455" sldId="261"/>
            <ac:spMk id="6" creationId="{952D8156-9E45-FC04-3BCC-65F505D0ABB2}"/>
          </ac:spMkLst>
        </pc:spChg>
        <pc:spChg chg="add">
          <ac:chgData name="Hodge, Thomas" userId="0bf607e6-3b07-406c-b1a7-35e2b0dae30e" providerId="ADAL" clId="{C0F1F7E3-8E28-4EC8-AAE5-AA5AA975BF9C}" dt="2023-09-13T03:24:40.401" v="1568" actId="26606"/>
          <ac:spMkLst>
            <pc:docMk/>
            <pc:sldMk cId="1701446455" sldId="261"/>
            <ac:spMk id="10" creationId="{92B0CFF1-78D7-4A83-A95E-71F9E3831622}"/>
          </ac:spMkLst>
        </pc:spChg>
        <pc:picChg chg="add del mod">
          <ac:chgData name="Hodge, Thomas" userId="0bf607e6-3b07-406c-b1a7-35e2b0dae30e" providerId="ADAL" clId="{C0F1F7E3-8E28-4EC8-AAE5-AA5AA975BF9C}" dt="2023-09-13T03:24:29.665" v="1564" actId="478"/>
          <ac:picMkLst>
            <pc:docMk/>
            <pc:sldMk cId="1701446455" sldId="261"/>
            <ac:picMk id="3" creationId="{3664B0D6-9A38-1E88-9860-C60BC3B296BB}"/>
          </ac:picMkLst>
        </pc:picChg>
        <pc:picChg chg="add mod">
          <ac:chgData name="Hodge, Thomas" userId="0bf607e6-3b07-406c-b1a7-35e2b0dae30e" providerId="ADAL" clId="{C0F1F7E3-8E28-4EC8-AAE5-AA5AA975BF9C}" dt="2023-09-13T03:24:56.919" v="1572" actId="962"/>
          <ac:picMkLst>
            <pc:docMk/>
            <pc:sldMk cId="1701446455" sldId="261"/>
            <ac:picMk id="5" creationId="{44CFB8C8-D359-5C87-FE54-0061E85A8FEF}"/>
          </ac:picMkLst>
        </pc:picChg>
      </pc:sldChg>
      <pc:sldChg chg="addSp modSp add mod setBg">
        <pc:chgData name="Hodge, Thomas" userId="0bf607e6-3b07-406c-b1a7-35e2b0dae30e" providerId="ADAL" clId="{C0F1F7E3-8E28-4EC8-AAE5-AA5AA975BF9C}" dt="2023-09-13T03:43:13.363" v="2476" actId="1076"/>
        <pc:sldMkLst>
          <pc:docMk/>
          <pc:sldMk cId="3375287827" sldId="262"/>
        </pc:sldMkLst>
        <pc:spChg chg="add mod">
          <ac:chgData name="Hodge, Thomas" userId="0bf607e6-3b07-406c-b1a7-35e2b0dae30e" providerId="ADAL" clId="{C0F1F7E3-8E28-4EC8-AAE5-AA5AA975BF9C}" dt="2023-09-13T03:26:58.351" v="1713" actId="20577"/>
          <ac:spMkLst>
            <pc:docMk/>
            <pc:sldMk cId="3375287827" sldId="262"/>
            <ac:spMk id="4" creationId="{C1B1A52F-2C4D-C967-B7DF-D54442C0D531}"/>
          </ac:spMkLst>
        </pc:spChg>
        <pc:spChg chg="add">
          <ac:chgData name="Hodge, Thomas" userId="0bf607e6-3b07-406c-b1a7-35e2b0dae30e" providerId="ADAL" clId="{C0F1F7E3-8E28-4EC8-AAE5-AA5AA975BF9C}" dt="2023-09-13T03:26:03.907" v="1596" actId="26606"/>
          <ac:spMkLst>
            <pc:docMk/>
            <pc:sldMk cId="3375287827" sldId="262"/>
            <ac:spMk id="8" creationId="{92B0CFF1-78D7-4A83-A95E-71F9E3831622}"/>
          </ac:spMkLst>
        </pc:spChg>
        <pc:picChg chg="add mod">
          <ac:chgData name="Hodge, Thomas" userId="0bf607e6-3b07-406c-b1a7-35e2b0dae30e" providerId="ADAL" clId="{C0F1F7E3-8E28-4EC8-AAE5-AA5AA975BF9C}" dt="2023-09-13T03:43:13.363" v="2476" actId="1076"/>
          <ac:picMkLst>
            <pc:docMk/>
            <pc:sldMk cId="3375287827" sldId="262"/>
            <ac:picMk id="3" creationId="{20A25A0D-D312-6E5C-129D-45A9CB3321EC}"/>
          </ac:picMkLst>
        </pc:picChg>
        <pc:cxnChg chg="add">
          <ac:chgData name="Hodge, Thomas" userId="0bf607e6-3b07-406c-b1a7-35e2b0dae30e" providerId="ADAL" clId="{C0F1F7E3-8E28-4EC8-AAE5-AA5AA975BF9C}" dt="2023-09-13T03:26:03.907" v="1596" actId="26606"/>
          <ac:cxnSpMkLst>
            <pc:docMk/>
            <pc:sldMk cId="3375287827" sldId="262"/>
            <ac:cxnSpMk id="10" creationId="{DB2019E5-6C31-4640-A135-6BBA7FFCF694}"/>
          </ac:cxnSpMkLst>
        </pc:cxnChg>
      </pc:sldChg>
      <pc:sldChg chg="addSp modSp add mod ord setBg">
        <pc:chgData name="Hodge, Thomas" userId="0bf607e6-3b07-406c-b1a7-35e2b0dae30e" providerId="ADAL" clId="{C0F1F7E3-8E28-4EC8-AAE5-AA5AA975BF9C}" dt="2023-09-13T03:46:28.530" v="2489"/>
        <pc:sldMkLst>
          <pc:docMk/>
          <pc:sldMk cId="1770903236" sldId="263"/>
        </pc:sldMkLst>
        <pc:spChg chg="add mod">
          <ac:chgData name="Hodge, Thomas" userId="0bf607e6-3b07-406c-b1a7-35e2b0dae30e" providerId="ADAL" clId="{C0F1F7E3-8E28-4EC8-AAE5-AA5AA975BF9C}" dt="2023-09-13T03:28:21.340" v="1792" actId="1076"/>
          <ac:spMkLst>
            <pc:docMk/>
            <pc:sldMk cId="1770903236" sldId="263"/>
            <ac:spMk id="4" creationId="{D42F6CAB-BB6F-1879-26D2-6213F0D81CE6}"/>
          </ac:spMkLst>
        </pc:spChg>
        <pc:spChg chg="add">
          <ac:chgData name="Hodge, Thomas" userId="0bf607e6-3b07-406c-b1a7-35e2b0dae30e" providerId="ADAL" clId="{C0F1F7E3-8E28-4EC8-AAE5-AA5AA975BF9C}" dt="2023-09-13T03:27:19.408" v="1717" actId="26606"/>
          <ac:spMkLst>
            <pc:docMk/>
            <pc:sldMk cId="1770903236" sldId="263"/>
            <ac:spMk id="8" creationId="{92B0CFF1-78D7-4A83-A95E-71F9E3831622}"/>
          </ac:spMkLst>
        </pc:spChg>
        <pc:picChg chg="add mod">
          <ac:chgData name="Hodge, Thomas" userId="0bf607e6-3b07-406c-b1a7-35e2b0dae30e" providerId="ADAL" clId="{C0F1F7E3-8E28-4EC8-AAE5-AA5AA975BF9C}" dt="2023-09-13T03:27:19.408" v="1717" actId="26606"/>
          <ac:picMkLst>
            <pc:docMk/>
            <pc:sldMk cId="1770903236" sldId="263"/>
            <ac:picMk id="3" creationId="{BFB0165E-A9C4-EB22-BF08-89199A45324E}"/>
          </ac:picMkLst>
        </pc:picChg>
        <pc:cxnChg chg="add">
          <ac:chgData name="Hodge, Thomas" userId="0bf607e6-3b07-406c-b1a7-35e2b0dae30e" providerId="ADAL" clId="{C0F1F7E3-8E28-4EC8-AAE5-AA5AA975BF9C}" dt="2023-09-13T03:27:19.408" v="1717" actId="26606"/>
          <ac:cxnSpMkLst>
            <pc:docMk/>
            <pc:sldMk cId="1770903236" sldId="263"/>
            <ac:cxnSpMk id="10" creationId="{DB2019E5-6C31-4640-A135-6BBA7FFCF694}"/>
          </ac:cxnSpMkLst>
        </pc:cxnChg>
      </pc:sldChg>
      <pc:sldChg chg="addSp modSp add mod setBg">
        <pc:chgData name="Hodge, Thomas" userId="0bf607e6-3b07-406c-b1a7-35e2b0dae30e" providerId="ADAL" clId="{C0F1F7E3-8E28-4EC8-AAE5-AA5AA975BF9C}" dt="2023-09-13T08:51:04.393" v="2519" actId="1076"/>
        <pc:sldMkLst>
          <pc:docMk/>
          <pc:sldMk cId="1012222853" sldId="264"/>
        </pc:sldMkLst>
        <pc:spChg chg="add mod">
          <ac:chgData name="Hodge, Thomas" userId="0bf607e6-3b07-406c-b1a7-35e2b0dae30e" providerId="ADAL" clId="{C0F1F7E3-8E28-4EC8-AAE5-AA5AA975BF9C}" dt="2023-09-13T08:51:04.393" v="2519" actId="1076"/>
          <ac:spMkLst>
            <pc:docMk/>
            <pc:sldMk cId="1012222853" sldId="264"/>
            <ac:spMk id="2" creationId="{7CEB4EE1-FB37-D966-F88B-577B646B8586}"/>
          </ac:spMkLst>
        </pc:spChg>
        <pc:spChg chg="add">
          <ac:chgData name="Hodge, Thomas" userId="0bf607e6-3b07-406c-b1a7-35e2b0dae30e" providerId="ADAL" clId="{C0F1F7E3-8E28-4EC8-AAE5-AA5AA975BF9C}" dt="2023-09-13T03:37:44.779" v="2446" actId="26606"/>
          <ac:spMkLst>
            <pc:docMk/>
            <pc:sldMk cId="1012222853" sldId="264"/>
            <ac:spMk id="15" creationId="{92B0CFF1-78D7-4A83-A95E-71F9E3831622}"/>
          </ac:spMkLst>
        </pc:spChg>
        <pc:picChg chg="add mod">
          <ac:chgData name="Hodge, Thomas" userId="0bf607e6-3b07-406c-b1a7-35e2b0dae30e" providerId="ADAL" clId="{C0F1F7E3-8E28-4EC8-AAE5-AA5AA975BF9C}" dt="2023-09-13T03:38:01.744" v="2466" actId="962"/>
          <ac:picMkLst>
            <pc:docMk/>
            <pc:sldMk cId="1012222853" sldId="264"/>
            <ac:picMk id="4" creationId="{C510EF2F-05A4-F5AE-9048-A933FABAEE8D}"/>
          </ac:picMkLst>
        </pc:picChg>
        <pc:picChg chg="add mod">
          <ac:chgData name="Hodge, Thomas" userId="0bf607e6-3b07-406c-b1a7-35e2b0dae30e" providerId="ADAL" clId="{C0F1F7E3-8E28-4EC8-AAE5-AA5AA975BF9C}" dt="2023-09-13T03:42:28.273" v="2474" actId="1076"/>
          <ac:picMkLst>
            <pc:docMk/>
            <pc:sldMk cId="1012222853" sldId="264"/>
            <ac:picMk id="6" creationId="{ED9DF3A5-A53A-40BB-D3BD-15F4AEA97870}"/>
          </ac:picMkLst>
        </pc:picChg>
        <pc:cxnChg chg="add">
          <ac:chgData name="Hodge, Thomas" userId="0bf607e6-3b07-406c-b1a7-35e2b0dae30e" providerId="ADAL" clId="{C0F1F7E3-8E28-4EC8-AAE5-AA5AA975BF9C}" dt="2023-09-13T03:37:44.779" v="2446" actId="26606"/>
          <ac:cxnSpMkLst>
            <pc:docMk/>
            <pc:sldMk cId="1012222853" sldId="264"/>
            <ac:cxnSpMk id="9" creationId="{108D74AC-B125-4E11-BA53-E9E383966DF8}"/>
          </ac:cxnSpMkLst>
        </pc:cxnChg>
        <pc:cxnChg chg="add">
          <ac:chgData name="Hodge, Thomas" userId="0bf607e6-3b07-406c-b1a7-35e2b0dae30e" providerId="ADAL" clId="{C0F1F7E3-8E28-4EC8-AAE5-AA5AA975BF9C}" dt="2023-09-13T03:37:44.779" v="2446" actId="26606"/>
          <ac:cxnSpMkLst>
            <pc:docMk/>
            <pc:sldMk cId="1012222853" sldId="264"/>
            <ac:cxnSpMk id="11" creationId="{9DC76EBE-FB9D-4054-B5D8-19E3EAFE40B2}"/>
          </ac:cxnSpMkLst>
        </pc:cxnChg>
        <pc:cxnChg chg="add">
          <ac:chgData name="Hodge, Thomas" userId="0bf607e6-3b07-406c-b1a7-35e2b0dae30e" providerId="ADAL" clId="{C0F1F7E3-8E28-4EC8-AAE5-AA5AA975BF9C}" dt="2023-09-13T03:37:44.779" v="2446" actId="26606"/>
          <ac:cxnSpMkLst>
            <pc:docMk/>
            <pc:sldMk cId="1012222853" sldId="264"/>
            <ac:cxnSpMk id="13" creationId="{E48FA233-30DB-4D0A-BF51-78D03F79F247}"/>
          </ac:cxnSpMkLst>
        </pc:cxnChg>
        <pc:cxnChg chg="add">
          <ac:chgData name="Hodge, Thomas" userId="0bf607e6-3b07-406c-b1a7-35e2b0dae30e" providerId="ADAL" clId="{C0F1F7E3-8E28-4EC8-AAE5-AA5AA975BF9C}" dt="2023-09-13T03:37:44.779" v="2446" actId="26606"/>
          <ac:cxnSpMkLst>
            <pc:docMk/>
            <pc:sldMk cId="1012222853" sldId="264"/>
            <ac:cxnSpMk id="17" creationId="{06A9FE31-8E40-4AAC-8B90-1AD6D75205C8}"/>
          </ac:cxnSpMkLst>
        </pc:cxnChg>
        <pc:cxnChg chg="add">
          <ac:chgData name="Hodge, Thomas" userId="0bf607e6-3b07-406c-b1a7-35e2b0dae30e" providerId="ADAL" clId="{C0F1F7E3-8E28-4EC8-AAE5-AA5AA975BF9C}" dt="2023-09-13T03:37:44.779" v="2446" actId="26606"/>
          <ac:cxnSpMkLst>
            <pc:docMk/>
            <pc:sldMk cId="1012222853" sldId="264"/>
            <ac:cxnSpMk id="19" creationId="{52CE755F-6139-4A64-8874-30A9A3EFB8B0}"/>
          </ac:cxnSpMkLst>
        </pc:cxnChg>
      </pc:sldChg>
      <pc:sldChg chg="addSp modSp new mod setBg">
        <pc:chgData name="Hodge, Thomas" userId="0bf607e6-3b07-406c-b1a7-35e2b0dae30e" providerId="ADAL" clId="{C0F1F7E3-8E28-4EC8-AAE5-AA5AA975BF9C}" dt="2023-09-13T23:31:12.366" v="2549" actId="20577"/>
        <pc:sldMkLst>
          <pc:docMk/>
          <pc:sldMk cId="2704420178" sldId="265"/>
        </pc:sldMkLst>
        <pc:spChg chg="add mod ord">
          <ac:chgData name="Hodge, Thomas" userId="0bf607e6-3b07-406c-b1a7-35e2b0dae30e" providerId="ADAL" clId="{C0F1F7E3-8E28-4EC8-AAE5-AA5AA975BF9C}" dt="2023-09-13T23:31:12.366" v="2549" actId="20577"/>
          <ac:spMkLst>
            <pc:docMk/>
            <pc:sldMk cId="2704420178" sldId="265"/>
            <ac:spMk id="2" creationId="{BBCB39F5-F898-27D4-440C-7E9FC5A55E07}"/>
          </ac:spMkLst>
        </pc:spChg>
        <pc:spChg chg="add">
          <ac:chgData name="Hodge, Thomas" userId="0bf607e6-3b07-406c-b1a7-35e2b0dae30e" providerId="ADAL" clId="{C0F1F7E3-8E28-4EC8-AAE5-AA5AA975BF9C}" dt="2023-09-13T23:29:50.072" v="2541" actId="26606"/>
          <ac:spMkLst>
            <pc:docMk/>
            <pc:sldMk cId="2704420178" sldId="265"/>
            <ac:spMk id="17" creationId="{EA7E347D-B32A-4759-B7FF-FD25A9AEE645}"/>
          </ac:spMkLst>
        </pc:spChg>
        <pc:spChg chg="add">
          <ac:chgData name="Hodge, Thomas" userId="0bf607e6-3b07-406c-b1a7-35e2b0dae30e" providerId="ADAL" clId="{C0F1F7E3-8E28-4EC8-AAE5-AA5AA975BF9C}" dt="2023-09-13T23:29:50.072" v="2541" actId="26606"/>
          <ac:spMkLst>
            <pc:docMk/>
            <pc:sldMk cId="2704420178" sldId="265"/>
            <ac:spMk id="19" creationId="{681F9FCB-1E38-43E9-8567-6292F4842051}"/>
          </ac:spMkLst>
        </pc:spChg>
        <pc:spChg chg="add">
          <ac:chgData name="Hodge, Thomas" userId="0bf607e6-3b07-406c-b1a7-35e2b0dae30e" providerId="ADAL" clId="{C0F1F7E3-8E28-4EC8-AAE5-AA5AA975BF9C}" dt="2023-09-13T23:29:50.072" v="2541" actId="26606"/>
          <ac:spMkLst>
            <pc:docMk/>
            <pc:sldMk cId="2704420178" sldId="265"/>
            <ac:spMk id="21" creationId="{E687037D-D197-4CDD-BB5E-43AEE9E53408}"/>
          </ac:spMkLst>
        </pc:spChg>
        <pc:picChg chg="mod">
          <ac:chgData name="Hodge, Thomas" userId="0bf607e6-3b07-406c-b1a7-35e2b0dae30e" providerId="ADAL" clId="{C0F1F7E3-8E28-4EC8-AAE5-AA5AA975BF9C}" dt="2023-09-13T23:29:50.072" v="2541" actId="26606"/>
          <ac:picMkLst>
            <pc:docMk/>
            <pc:sldMk cId="2704420178" sldId="265"/>
            <ac:picMk id="4" creationId="{8D639B7F-4E54-3631-7632-1EBF447369BF}"/>
          </ac:picMkLst>
        </pc:picChg>
        <pc:cxnChg chg="add">
          <ac:chgData name="Hodge, Thomas" userId="0bf607e6-3b07-406c-b1a7-35e2b0dae30e" providerId="ADAL" clId="{C0F1F7E3-8E28-4EC8-AAE5-AA5AA975BF9C}" dt="2023-09-13T23:29:50.072" v="2541" actId="26606"/>
          <ac:cxnSpMkLst>
            <pc:docMk/>
            <pc:sldMk cId="2704420178" sldId="265"/>
            <ac:cxnSpMk id="9" creationId="{108D74AC-B125-4E11-BA53-E9E383966DF8}"/>
          </ac:cxnSpMkLst>
        </pc:cxnChg>
        <pc:cxnChg chg="add">
          <ac:chgData name="Hodge, Thomas" userId="0bf607e6-3b07-406c-b1a7-35e2b0dae30e" providerId="ADAL" clId="{C0F1F7E3-8E28-4EC8-AAE5-AA5AA975BF9C}" dt="2023-09-13T23:29:50.072" v="2541" actId="26606"/>
          <ac:cxnSpMkLst>
            <pc:docMk/>
            <pc:sldMk cId="2704420178" sldId="265"/>
            <ac:cxnSpMk id="11" creationId="{9DC76EBE-FB9D-4054-B5D8-19E3EAFE40B2}"/>
          </ac:cxnSpMkLst>
        </pc:cxnChg>
        <pc:cxnChg chg="add">
          <ac:chgData name="Hodge, Thomas" userId="0bf607e6-3b07-406c-b1a7-35e2b0dae30e" providerId="ADAL" clId="{C0F1F7E3-8E28-4EC8-AAE5-AA5AA975BF9C}" dt="2023-09-13T23:29:50.072" v="2541" actId="26606"/>
          <ac:cxnSpMkLst>
            <pc:docMk/>
            <pc:sldMk cId="2704420178" sldId="265"/>
            <ac:cxnSpMk id="13" creationId="{E48FA233-30DB-4D0A-BF51-78D03F79F247}"/>
          </ac:cxnSpMkLst>
        </pc:cxnChg>
        <pc:cxnChg chg="add">
          <ac:chgData name="Hodge, Thomas" userId="0bf607e6-3b07-406c-b1a7-35e2b0dae30e" providerId="ADAL" clId="{C0F1F7E3-8E28-4EC8-AAE5-AA5AA975BF9C}" dt="2023-09-13T23:29:50.072" v="2541" actId="26606"/>
          <ac:cxnSpMkLst>
            <pc:docMk/>
            <pc:sldMk cId="2704420178" sldId="265"/>
            <ac:cxnSpMk id="15" creationId="{A2EFA84C-D756-4DC7-AA46-68D776F37FA4}"/>
          </ac:cxnSpMkLst>
        </pc:cxnChg>
        <pc:cxnChg chg="add">
          <ac:chgData name="Hodge, Thomas" userId="0bf607e6-3b07-406c-b1a7-35e2b0dae30e" providerId="ADAL" clId="{C0F1F7E3-8E28-4EC8-AAE5-AA5AA975BF9C}" dt="2023-09-13T23:29:50.072" v="2541" actId="26606"/>
          <ac:cxnSpMkLst>
            <pc:docMk/>
            <pc:sldMk cId="2704420178" sldId="265"/>
            <ac:cxnSpMk id="23" creationId="{EBE7D411-C454-425C-A90F-B99A068A51E0}"/>
          </ac:cxnSpMkLst>
        </pc:cxnChg>
        <pc:cxnChg chg="add">
          <ac:chgData name="Hodge, Thomas" userId="0bf607e6-3b07-406c-b1a7-35e2b0dae30e" providerId="ADAL" clId="{C0F1F7E3-8E28-4EC8-AAE5-AA5AA975BF9C}" dt="2023-09-13T23:29:50.072" v="2541" actId="26606"/>
          <ac:cxnSpMkLst>
            <pc:docMk/>
            <pc:sldMk cId="2704420178" sldId="265"/>
            <ac:cxnSpMk id="25" creationId="{7D438A5E-0623-44C4-BA70-3BBB9D1520D7}"/>
          </ac:cxnSpMkLst>
        </pc:cxnChg>
      </pc:sldChg>
      <pc:sldChg chg="add del">
        <pc:chgData name="Hodge, Thomas" userId="0bf607e6-3b07-406c-b1a7-35e2b0dae30e" providerId="ADAL" clId="{C0F1F7E3-8E28-4EC8-AAE5-AA5AA975BF9C}" dt="2023-09-13T03:25:11.338" v="1574"/>
        <pc:sldMkLst>
          <pc:docMk/>
          <pc:sldMk cId="3033569099" sldId="265"/>
        </pc:sldMkLst>
      </pc:sldChg>
      <pc:sldChg chg="addSp delSp modSp new mod">
        <pc:chgData name="Hodge, Thomas" userId="0bf607e6-3b07-406c-b1a7-35e2b0dae30e" providerId="ADAL" clId="{C0F1F7E3-8E28-4EC8-AAE5-AA5AA975BF9C}" dt="2023-09-13T23:51:52.122" v="3552" actId="1076"/>
        <pc:sldMkLst>
          <pc:docMk/>
          <pc:sldMk cId="1748215153" sldId="266"/>
        </pc:sldMkLst>
        <pc:spChg chg="add mod">
          <ac:chgData name="Hodge, Thomas" userId="0bf607e6-3b07-406c-b1a7-35e2b0dae30e" providerId="ADAL" clId="{C0F1F7E3-8E28-4EC8-AAE5-AA5AA975BF9C}" dt="2023-09-13T23:42:10.931" v="3108" actId="14100"/>
          <ac:spMkLst>
            <pc:docMk/>
            <pc:sldMk cId="1748215153" sldId="266"/>
            <ac:spMk id="2" creationId="{B563C1D7-4521-F86B-4303-47E4B96ECDB9}"/>
          </ac:spMkLst>
        </pc:spChg>
        <pc:spChg chg="add del">
          <ac:chgData name="Hodge, Thomas" userId="0bf607e6-3b07-406c-b1a7-35e2b0dae30e" providerId="ADAL" clId="{C0F1F7E3-8E28-4EC8-AAE5-AA5AA975BF9C}" dt="2023-09-13T23:42:52.993" v="3110" actId="478"/>
          <ac:spMkLst>
            <pc:docMk/>
            <pc:sldMk cId="1748215153" sldId="266"/>
            <ac:spMk id="3" creationId="{1B447264-D7BD-C504-C0C6-BB461394BD13}"/>
          </ac:spMkLst>
        </pc:spChg>
        <pc:spChg chg="add del">
          <ac:chgData name="Hodge, Thomas" userId="0bf607e6-3b07-406c-b1a7-35e2b0dae30e" providerId="ADAL" clId="{C0F1F7E3-8E28-4EC8-AAE5-AA5AA975BF9C}" dt="2023-09-13T23:43:01.083" v="3112" actId="478"/>
          <ac:spMkLst>
            <pc:docMk/>
            <pc:sldMk cId="1748215153" sldId="266"/>
            <ac:spMk id="4" creationId="{803AA75A-053B-B1E2-BA1F-8FA14DC6EB72}"/>
          </ac:spMkLst>
        </pc:spChg>
        <pc:spChg chg="add del mod">
          <ac:chgData name="Hodge, Thomas" userId="0bf607e6-3b07-406c-b1a7-35e2b0dae30e" providerId="ADAL" clId="{C0F1F7E3-8E28-4EC8-AAE5-AA5AA975BF9C}" dt="2023-09-13T23:44:31.081" v="3119"/>
          <ac:spMkLst>
            <pc:docMk/>
            <pc:sldMk cId="1748215153" sldId="266"/>
            <ac:spMk id="7" creationId="{5A59BE1A-2123-0B7D-CD1B-1406F0DA47DF}"/>
          </ac:spMkLst>
        </pc:spChg>
        <pc:spChg chg="add mod">
          <ac:chgData name="Hodge, Thomas" userId="0bf607e6-3b07-406c-b1a7-35e2b0dae30e" providerId="ADAL" clId="{C0F1F7E3-8E28-4EC8-AAE5-AA5AA975BF9C}" dt="2023-09-13T23:51:52.122" v="3552" actId="1076"/>
          <ac:spMkLst>
            <pc:docMk/>
            <pc:sldMk cId="1748215153" sldId="266"/>
            <ac:spMk id="8" creationId="{9676AEB1-A12F-89A4-0B2B-C7B0D516C854}"/>
          </ac:spMkLst>
        </pc:spChg>
        <pc:picChg chg="add mod">
          <ac:chgData name="Hodge, Thomas" userId="0bf607e6-3b07-406c-b1a7-35e2b0dae30e" providerId="ADAL" clId="{C0F1F7E3-8E28-4EC8-AAE5-AA5AA975BF9C}" dt="2023-09-13T23:51:42.711" v="3551" actId="14100"/>
          <ac:picMkLst>
            <pc:docMk/>
            <pc:sldMk cId="1748215153" sldId="266"/>
            <ac:picMk id="6" creationId="{9D571518-5F9C-3C49-8493-CDC4003043B1}"/>
          </ac:picMkLst>
        </pc:picChg>
        <pc:picChg chg="add mod">
          <ac:chgData name="Hodge, Thomas" userId="0bf607e6-3b07-406c-b1a7-35e2b0dae30e" providerId="ADAL" clId="{C0F1F7E3-8E28-4EC8-AAE5-AA5AA975BF9C}" dt="2023-09-13T23:51:39.504" v="3550" actId="1076"/>
          <ac:picMkLst>
            <pc:docMk/>
            <pc:sldMk cId="1748215153" sldId="266"/>
            <ac:picMk id="10" creationId="{3C861246-B230-C468-4626-30C7BE742994}"/>
          </ac:picMkLst>
        </pc:picChg>
      </pc:sldChg>
      <pc:sldChg chg="addSp delSp modSp new mod ord">
        <pc:chgData name="Hodge, Thomas" userId="0bf607e6-3b07-406c-b1a7-35e2b0dae30e" providerId="ADAL" clId="{C0F1F7E3-8E28-4EC8-AAE5-AA5AA975BF9C}" dt="2023-09-14T00:05:25.500" v="4737" actId="20577"/>
        <pc:sldMkLst>
          <pc:docMk/>
          <pc:sldMk cId="3632790721" sldId="267"/>
        </pc:sldMkLst>
        <pc:spChg chg="del">
          <ac:chgData name="Hodge, Thomas" userId="0bf607e6-3b07-406c-b1a7-35e2b0dae30e" providerId="ADAL" clId="{C0F1F7E3-8E28-4EC8-AAE5-AA5AA975BF9C}" dt="2023-09-13T23:31:01.959" v="2547" actId="478"/>
          <ac:spMkLst>
            <pc:docMk/>
            <pc:sldMk cId="3632790721" sldId="267"/>
            <ac:spMk id="2" creationId="{3969A09A-0AB0-8B35-FA05-41F02ACD0D1A}"/>
          </ac:spMkLst>
        </pc:spChg>
        <pc:spChg chg="del">
          <ac:chgData name="Hodge, Thomas" userId="0bf607e6-3b07-406c-b1a7-35e2b0dae30e" providerId="ADAL" clId="{C0F1F7E3-8E28-4EC8-AAE5-AA5AA975BF9C}" dt="2023-09-13T23:30:50.488" v="2546" actId="478"/>
          <ac:spMkLst>
            <pc:docMk/>
            <pc:sldMk cId="3632790721" sldId="267"/>
            <ac:spMk id="3" creationId="{621F82D5-7B6C-A655-9A65-2C125474D7DE}"/>
          </ac:spMkLst>
        </pc:spChg>
        <pc:spChg chg="add mod">
          <ac:chgData name="Hodge, Thomas" userId="0bf607e6-3b07-406c-b1a7-35e2b0dae30e" providerId="ADAL" clId="{C0F1F7E3-8E28-4EC8-AAE5-AA5AA975BF9C}" dt="2023-09-13T23:31:40.671" v="2581" actId="5793"/>
          <ac:spMkLst>
            <pc:docMk/>
            <pc:sldMk cId="3632790721" sldId="267"/>
            <ac:spMk id="4" creationId="{965322A7-0A67-517B-8D28-AFB21473302F}"/>
          </ac:spMkLst>
        </pc:spChg>
        <pc:spChg chg="add mod">
          <ac:chgData name="Hodge, Thomas" userId="0bf607e6-3b07-406c-b1a7-35e2b0dae30e" providerId="ADAL" clId="{C0F1F7E3-8E28-4EC8-AAE5-AA5AA975BF9C}" dt="2023-09-13T23:36:35.726" v="2628" actId="14100"/>
          <ac:spMkLst>
            <pc:docMk/>
            <pc:sldMk cId="3632790721" sldId="267"/>
            <ac:spMk id="5" creationId="{0C00D312-A34B-AE6F-E293-EC9028256B5B}"/>
          </ac:spMkLst>
        </pc:spChg>
        <pc:spChg chg="add mod">
          <ac:chgData name="Hodge, Thomas" userId="0bf607e6-3b07-406c-b1a7-35e2b0dae30e" providerId="ADAL" clId="{C0F1F7E3-8E28-4EC8-AAE5-AA5AA975BF9C}" dt="2023-09-14T00:05:25.500" v="4737" actId="20577"/>
          <ac:spMkLst>
            <pc:docMk/>
            <pc:sldMk cId="3632790721" sldId="267"/>
            <ac:spMk id="8" creationId="{5441505A-078F-544B-6E7E-88418E411441}"/>
          </ac:spMkLst>
        </pc:spChg>
        <pc:picChg chg="add mod">
          <ac:chgData name="Hodge, Thomas" userId="0bf607e6-3b07-406c-b1a7-35e2b0dae30e" providerId="ADAL" clId="{C0F1F7E3-8E28-4EC8-AAE5-AA5AA975BF9C}" dt="2023-09-13T23:36:30.202" v="2626" actId="1076"/>
          <ac:picMkLst>
            <pc:docMk/>
            <pc:sldMk cId="3632790721" sldId="267"/>
            <ac:picMk id="7" creationId="{59583DBB-8C00-AF64-4A58-BE056E2316D1}"/>
          </ac:picMkLst>
        </pc:picChg>
      </pc:sldChg>
      <pc:sldChg chg="addSp modSp new mod">
        <pc:chgData name="Hodge, Thomas" userId="0bf607e6-3b07-406c-b1a7-35e2b0dae30e" providerId="ADAL" clId="{C0F1F7E3-8E28-4EC8-AAE5-AA5AA975BF9C}" dt="2023-09-13T23:56:38.055" v="3863" actId="14100"/>
        <pc:sldMkLst>
          <pc:docMk/>
          <pc:sldMk cId="2034937639" sldId="268"/>
        </pc:sldMkLst>
        <pc:spChg chg="add mod">
          <ac:chgData name="Hodge, Thomas" userId="0bf607e6-3b07-406c-b1a7-35e2b0dae30e" providerId="ADAL" clId="{C0F1F7E3-8E28-4EC8-AAE5-AA5AA975BF9C}" dt="2023-09-13T23:52:04.382" v="3554"/>
          <ac:spMkLst>
            <pc:docMk/>
            <pc:sldMk cId="2034937639" sldId="268"/>
            <ac:spMk id="2" creationId="{36527B63-ECBE-9A9D-FA1C-43C3589921F9}"/>
          </ac:spMkLst>
        </pc:spChg>
        <pc:spChg chg="add mod">
          <ac:chgData name="Hodge, Thomas" userId="0bf607e6-3b07-406c-b1a7-35e2b0dae30e" providerId="ADAL" clId="{C0F1F7E3-8E28-4EC8-AAE5-AA5AA975BF9C}" dt="2023-09-13T23:55:41.151" v="3857" actId="14100"/>
          <ac:spMkLst>
            <pc:docMk/>
            <pc:sldMk cId="2034937639" sldId="268"/>
            <ac:spMk id="3" creationId="{B3D2EA27-A41E-BF4C-AD30-A86D7DA54215}"/>
          </ac:spMkLst>
        </pc:spChg>
        <pc:picChg chg="add mod">
          <ac:chgData name="Hodge, Thomas" userId="0bf607e6-3b07-406c-b1a7-35e2b0dae30e" providerId="ADAL" clId="{C0F1F7E3-8E28-4EC8-AAE5-AA5AA975BF9C}" dt="2023-09-13T23:53:29.217" v="3559" actId="14100"/>
          <ac:picMkLst>
            <pc:docMk/>
            <pc:sldMk cId="2034937639" sldId="268"/>
            <ac:picMk id="2050" creationId="{51F2B9EE-59CC-8ACB-11C0-D968D08A7751}"/>
          </ac:picMkLst>
        </pc:picChg>
        <pc:picChg chg="add mod">
          <ac:chgData name="Hodge, Thomas" userId="0bf607e6-3b07-406c-b1a7-35e2b0dae30e" providerId="ADAL" clId="{C0F1F7E3-8E28-4EC8-AAE5-AA5AA975BF9C}" dt="2023-09-13T23:56:38.055" v="3863" actId="14100"/>
          <ac:picMkLst>
            <pc:docMk/>
            <pc:sldMk cId="2034937639" sldId="268"/>
            <ac:picMk id="2052" creationId="{782D5A01-7525-42DF-3497-6A91F84BF2C1}"/>
          </ac:picMkLst>
        </pc:picChg>
      </pc:sldChg>
      <pc:sldChg chg="addSp delSp modSp new mod setBg">
        <pc:chgData name="Hodge, Thomas" userId="0bf607e6-3b07-406c-b1a7-35e2b0dae30e" providerId="ADAL" clId="{C0F1F7E3-8E28-4EC8-AAE5-AA5AA975BF9C}" dt="2023-09-14T00:03:28.176" v="4608" actId="26606"/>
        <pc:sldMkLst>
          <pc:docMk/>
          <pc:sldMk cId="3531855464" sldId="269"/>
        </pc:sldMkLst>
        <pc:spChg chg="add mod">
          <ac:chgData name="Hodge, Thomas" userId="0bf607e6-3b07-406c-b1a7-35e2b0dae30e" providerId="ADAL" clId="{C0F1F7E3-8E28-4EC8-AAE5-AA5AA975BF9C}" dt="2023-09-14T00:03:28.176" v="4608" actId="26606"/>
          <ac:spMkLst>
            <pc:docMk/>
            <pc:sldMk cId="3531855464" sldId="269"/>
            <ac:spMk id="2" creationId="{928379FA-023B-44B3-E9EE-55A0CD98AAA1}"/>
          </ac:spMkLst>
        </pc:spChg>
        <pc:spChg chg="add mod">
          <ac:chgData name="Hodge, Thomas" userId="0bf607e6-3b07-406c-b1a7-35e2b0dae30e" providerId="ADAL" clId="{C0F1F7E3-8E28-4EC8-AAE5-AA5AA975BF9C}" dt="2023-09-14T00:03:28.176" v="4608" actId="26606"/>
          <ac:spMkLst>
            <pc:docMk/>
            <pc:sldMk cId="3531855464" sldId="269"/>
            <ac:spMk id="3" creationId="{7A3BDDE5-C079-6A82-2B54-45CC140798EB}"/>
          </ac:spMkLst>
        </pc:spChg>
        <pc:spChg chg="add del">
          <ac:chgData name="Hodge, Thomas" userId="0bf607e6-3b07-406c-b1a7-35e2b0dae30e" providerId="ADAL" clId="{C0F1F7E3-8E28-4EC8-AAE5-AA5AA975BF9C}" dt="2023-09-14T00:03:28.176" v="4608" actId="26606"/>
          <ac:spMkLst>
            <pc:docMk/>
            <pc:sldMk cId="3531855464" sldId="269"/>
            <ac:spMk id="3085" creationId="{92B0CFF1-78D7-4A83-A95E-71F9E3831622}"/>
          </ac:spMkLst>
        </pc:spChg>
        <pc:picChg chg="add mod ord">
          <ac:chgData name="Hodge, Thomas" userId="0bf607e6-3b07-406c-b1a7-35e2b0dae30e" providerId="ADAL" clId="{C0F1F7E3-8E28-4EC8-AAE5-AA5AA975BF9C}" dt="2023-09-14T00:03:28.176" v="4608" actId="26606"/>
          <ac:picMkLst>
            <pc:docMk/>
            <pc:sldMk cId="3531855464" sldId="269"/>
            <ac:picMk id="3074" creationId="{6E474225-C3DA-46DA-2BA0-D06ABAB824A7}"/>
          </ac:picMkLst>
        </pc:picChg>
        <pc:cxnChg chg="add del">
          <ac:chgData name="Hodge, Thomas" userId="0bf607e6-3b07-406c-b1a7-35e2b0dae30e" providerId="ADAL" clId="{C0F1F7E3-8E28-4EC8-AAE5-AA5AA975BF9C}" dt="2023-09-14T00:03:28.176" v="4608" actId="26606"/>
          <ac:cxnSpMkLst>
            <pc:docMk/>
            <pc:sldMk cId="3531855464" sldId="269"/>
            <ac:cxnSpMk id="3079" creationId="{108D74AC-B125-4E11-BA53-E9E383966DF8}"/>
          </ac:cxnSpMkLst>
        </pc:cxnChg>
        <pc:cxnChg chg="add del">
          <ac:chgData name="Hodge, Thomas" userId="0bf607e6-3b07-406c-b1a7-35e2b0dae30e" providerId="ADAL" clId="{C0F1F7E3-8E28-4EC8-AAE5-AA5AA975BF9C}" dt="2023-09-14T00:03:28.176" v="4608" actId="26606"/>
          <ac:cxnSpMkLst>
            <pc:docMk/>
            <pc:sldMk cId="3531855464" sldId="269"/>
            <ac:cxnSpMk id="3081" creationId="{9DC76EBE-FB9D-4054-B5D8-19E3EAFE40B2}"/>
          </ac:cxnSpMkLst>
        </pc:cxnChg>
        <pc:cxnChg chg="add del">
          <ac:chgData name="Hodge, Thomas" userId="0bf607e6-3b07-406c-b1a7-35e2b0dae30e" providerId="ADAL" clId="{C0F1F7E3-8E28-4EC8-AAE5-AA5AA975BF9C}" dt="2023-09-14T00:03:28.176" v="4608" actId="26606"/>
          <ac:cxnSpMkLst>
            <pc:docMk/>
            <pc:sldMk cId="3531855464" sldId="269"/>
            <ac:cxnSpMk id="3083" creationId="{E48FA233-30DB-4D0A-BF51-78D03F79F247}"/>
          </ac:cxnSpMkLst>
        </pc:cxnChg>
        <pc:cxnChg chg="add del">
          <ac:chgData name="Hodge, Thomas" userId="0bf607e6-3b07-406c-b1a7-35e2b0dae30e" providerId="ADAL" clId="{C0F1F7E3-8E28-4EC8-AAE5-AA5AA975BF9C}" dt="2023-09-14T00:03:28.176" v="4608" actId="26606"/>
          <ac:cxnSpMkLst>
            <pc:docMk/>
            <pc:sldMk cId="3531855464" sldId="269"/>
            <ac:cxnSpMk id="3087" creationId="{0BE13636-D998-4A75-8C1B-EDBD9E57DC65}"/>
          </ac:cxnSpMkLst>
        </pc:cxnChg>
        <pc:cxnChg chg="add del">
          <ac:chgData name="Hodge, Thomas" userId="0bf607e6-3b07-406c-b1a7-35e2b0dae30e" providerId="ADAL" clId="{C0F1F7E3-8E28-4EC8-AAE5-AA5AA975BF9C}" dt="2023-09-14T00:03:28.176" v="4608" actId="26606"/>
          <ac:cxnSpMkLst>
            <pc:docMk/>
            <pc:sldMk cId="3531855464" sldId="269"/>
            <ac:cxnSpMk id="3089" creationId="{6672E4D5-7CCB-4D76-86FF-83359027DB64}"/>
          </ac:cxnSpMkLst>
        </pc:cxnChg>
      </pc:sldChg>
      <pc:sldChg chg="addSp modSp new mod">
        <pc:chgData name="Hodge, Thomas" userId="0bf607e6-3b07-406c-b1a7-35e2b0dae30e" providerId="ADAL" clId="{C0F1F7E3-8E28-4EC8-AAE5-AA5AA975BF9C}" dt="2023-09-14T00:04:27.447" v="4733" actId="1076"/>
        <pc:sldMkLst>
          <pc:docMk/>
          <pc:sldMk cId="3858809129" sldId="270"/>
        </pc:sldMkLst>
        <pc:spChg chg="add mod">
          <ac:chgData name="Hodge, Thomas" userId="0bf607e6-3b07-406c-b1a7-35e2b0dae30e" providerId="ADAL" clId="{C0F1F7E3-8E28-4EC8-AAE5-AA5AA975BF9C}" dt="2023-09-14T00:04:27.447" v="4733" actId="1076"/>
          <ac:spMkLst>
            <pc:docMk/>
            <pc:sldMk cId="3858809129" sldId="270"/>
            <ac:spMk id="2" creationId="{7102A044-C381-7C26-F8D8-C21D1F9B0FF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9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12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71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66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7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55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58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5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37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49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7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716CC0-CAC9-43AB-ADE5-2D88EAF32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721" y="462838"/>
            <a:ext cx="11149858" cy="59052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76072306-8DB2-AF53-3022-BBB5DBE43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1588" r="21517" b="-1"/>
          <a:stretch/>
        </p:blipFill>
        <p:spPr>
          <a:xfrm>
            <a:off x="482596" y="473787"/>
            <a:ext cx="5907024" cy="5894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CB92AC-3DF0-5AD4-E317-B82CE63D9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568" y="3444673"/>
            <a:ext cx="5421837" cy="273639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800">
                <a:solidFill>
                  <a:srgbClr val="FFFFFF"/>
                </a:solidFill>
              </a:rPr>
              <a:t>A H O J</a:t>
            </a:r>
            <a:br>
              <a:rPr lang="en-AU" sz="3800">
                <a:solidFill>
                  <a:srgbClr val="FFFFFF"/>
                </a:solidFill>
              </a:rPr>
            </a:br>
            <a:r>
              <a:rPr lang="en-AU" sz="3800">
                <a:solidFill>
                  <a:srgbClr val="FFFFFF"/>
                </a:solidFill>
              </a:rPr>
              <a:t>  H   E   L   L   O</a:t>
            </a:r>
            <a:br>
              <a:rPr lang="en-AU" sz="3800">
                <a:solidFill>
                  <a:srgbClr val="FFFFFF"/>
                </a:solidFill>
              </a:rPr>
            </a:br>
            <a:r>
              <a:rPr lang="en-AU" sz="3800">
                <a:solidFill>
                  <a:srgbClr val="FFFFFF"/>
                </a:solidFill>
              </a:rPr>
              <a:t>   from Campbell Town </a:t>
            </a:r>
            <a:br>
              <a:rPr lang="en-AU" sz="3800">
                <a:solidFill>
                  <a:srgbClr val="FFFFFF"/>
                </a:solidFill>
              </a:rPr>
            </a:br>
            <a:r>
              <a:rPr lang="en-AU" sz="3800">
                <a:solidFill>
                  <a:srgbClr val="FFFFFF"/>
                </a:solidFill>
              </a:rPr>
              <a:t>      District High School</a:t>
            </a:r>
          </a:p>
        </p:txBody>
      </p:sp>
      <p:pic>
        <p:nvPicPr>
          <p:cNvPr id="6" name="Picture 5" descr="A logo with a person's head and a circle&#10;&#10;Description automatically generated">
            <a:extLst>
              <a:ext uri="{FF2B5EF4-FFF2-40B4-BE49-F238E27FC236}">
                <a16:creationId xmlns:a16="http://schemas.microsoft.com/office/drawing/2014/main" id="{39F4DD44-834A-3FAB-DA24-F0165FF31E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/>
          <a:stretch/>
        </p:blipFill>
        <p:spPr bwMode="auto">
          <a:xfrm>
            <a:off x="6389628" y="473787"/>
            <a:ext cx="5242955" cy="5894347"/>
          </a:xfrm>
          <a:prstGeom prst="rect">
            <a:avLst/>
          </a:prstGeom>
          <a:noFill/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el="http://schemas.microsoft.com/office/2019/extlst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193137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EB4EE1-FB37-D966-F88B-577B646B8586}"/>
              </a:ext>
            </a:extLst>
          </p:cNvPr>
          <p:cNvSpPr txBox="1"/>
          <p:nvPr/>
        </p:nvSpPr>
        <p:spPr>
          <a:xfrm>
            <a:off x="779522" y="3977420"/>
            <a:ext cx="3964250" cy="2470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</a:pPr>
            <a:r>
              <a:rPr lang="en-US" sz="1600" dirty="0"/>
              <a:t>There’s a reason why: Tasmania has a population of 500,000 or so people but has</a:t>
            </a:r>
          </a:p>
          <a:p>
            <a:pPr>
              <a:buFont typeface="Arial" panose="020B0604020202020204" pitchFamily="34" charset="0"/>
            </a:pPr>
            <a:r>
              <a:rPr lang="en-US" sz="1600" dirty="0"/>
              <a:t>approximately 2.5 million sheep! </a:t>
            </a:r>
          </a:p>
          <a:p>
            <a:pPr>
              <a:buFont typeface="Arial" panose="020B0604020202020204" pitchFamily="34" charset="0"/>
            </a:pPr>
            <a:endParaRPr lang="en-US" sz="1600" dirty="0"/>
          </a:p>
          <a:p>
            <a:pPr>
              <a:buFont typeface="Arial" panose="020B0604020202020204" pitchFamily="34" charset="0"/>
            </a:pPr>
            <a:endParaRPr lang="en-US" sz="1600" dirty="0"/>
          </a:p>
          <a:p>
            <a:pPr>
              <a:buFont typeface="Arial" panose="020B0604020202020204" pitchFamily="34" charset="0"/>
            </a:pPr>
            <a:r>
              <a:rPr lang="en-US" sz="1600" dirty="0"/>
              <a:t>It’s not all sheep though. Campbell Town is only a bit over an hour’s drive from</a:t>
            </a:r>
          </a:p>
          <a:p>
            <a:pPr>
              <a:buFont typeface="Arial" panose="020B0604020202020204" pitchFamily="34" charset="0"/>
            </a:pPr>
            <a:r>
              <a:rPr lang="en-US" sz="1600" dirty="0"/>
              <a:t>beautiful beaches, picturesque waterfalls, and to Launceston, the closest city.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0EF2F-05A4-F5AE-9048-A933FABAE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r="38061" b="1"/>
          <a:stretch/>
        </p:blipFill>
        <p:spPr>
          <a:xfrm>
            <a:off x="5040694" y="489856"/>
            <a:ext cx="6588977" cy="587828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A9FE31-8E40-4AAC-8B90-1AD6D7520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CE755F-6139-4A64-8874-30A9A3EF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beach with blue water and trees&#10;&#10;Description automatically generated">
            <a:extLst>
              <a:ext uri="{FF2B5EF4-FFF2-40B4-BE49-F238E27FC236}">
                <a16:creationId xmlns:a16="http://schemas.microsoft.com/office/drawing/2014/main" id="{ED9DF3A5-A53A-40BB-D3BD-15F4AEA97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89854"/>
            <a:ext cx="4558094" cy="341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22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63C1D7-4521-F86B-4303-47E4B96ECDB9}"/>
              </a:ext>
            </a:extLst>
          </p:cNvPr>
          <p:cNvSpPr txBox="1"/>
          <p:nvPr/>
        </p:nvSpPr>
        <p:spPr>
          <a:xfrm>
            <a:off x="415820" y="622998"/>
            <a:ext cx="11300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FunSized" panose="02000500000000000000" pitchFamily="2" charset="0"/>
              </a:rPr>
              <a:t>Other things you might stumble upon</a:t>
            </a:r>
          </a:p>
        </p:txBody>
      </p:sp>
      <p:pic>
        <p:nvPicPr>
          <p:cNvPr id="6" name="Picture 5" descr="A lake with grass and mountains in the background&#10;&#10;Description automatically generated">
            <a:extLst>
              <a:ext uri="{FF2B5EF4-FFF2-40B4-BE49-F238E27FC236}">
                <a16:creationId xmlns:a16="http://schemas.microsoft.com/office/drawing/2014/main" id="{9D571518-5F9C-3C49-8493-CDC400304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0" y="1415928"/>
            <a:ext cx="6870792" cy="4583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76AEB1-A12F-89A4-0B2B-C7B0D516C854}"/>
              </a:ext>
            </a:extLst>
          </p:cNvPr>
          <p:cNvSpPr txBox="1"/>
          <p:nvPr/>
        </p:nvSpPr>
        <p:spPr>
          <a:xfrm>
            <a:off x="7310462" y="1415928"/>
            <a:ext cx="4465718" cy="2470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</a:pPr>
            <a:r>
              <a:rPr lang="en-US" sz="1600" b="1" dirty="0"/>
              <a:t>Cradle Mountain / Lake St Clair National Park</a:t>
            </a:r>
          </a:p>
          <a:p>
            <a:pPr>
              <a:buFont typeface="Arial" panose="020B0604020202020204" pitchFamily="34" charset="0"/>
            </a:pPr>
            <a:endParaRPr lang="en-US" sz="1600" b="1" dirty="0"/>
          </a:p>
          <a:p>
            <a:pPr>
              <a:buFont typeface="Arial" panose="020B0604020202020204" pitchFamily="34" charset="0"/>
            </a:pPr>
            <a:r>
              <a:rPr lang="en-US" sz="1600" dirty="0"/>
              <a:t>Cradle Mountain and its surroundings is a hugely popular destination for both tourists and locals alike.  It is a symbol of Tasmania’s pristine</a:t>
            </a:r>
          </a:p>
          <a:p>
            <a:pPr>
              <a:buFont typeface="Arial" panose="020B0604020202020204" pitchFamily="34" charset="0"/>
            </a:pPr>
            <a:r>
              <a:rPr lang="en-US" sz="1600" dirty="0"/>
              <a:t>Wilderness.</a:t>
            </a:r>
          </a:p>
          <a:p>
            <a:pPr>
              <a:buFont typeface="Arial" panose="020B0604020202020204" pitchFamily="34" charset="0"/>
            </a:pPr>
            <a:endParaRPr lang="en-US" sz="1600" b="1" dirty="0"/>
          </a:p>
          <a:p>
            <a:pPr>
              <a:buFont typeface="Arial" panose="020B0604020202020204" pitchFamily="34" charset="0"/>
            </a:pPr>
            <a:r>
              <a:rPr lang="en-US" sz="1600" dirty="0"/>
              <a:t>The famous Overland Track is a 65km, 6 day bushwalk that is very challenging trek!</a:t>
            </a:r>
            <a:endParaRPr lang="en-US" sz="1600" b="1" dirty="0"/>
          </a:p>
          <a:p>
            <a:pPr>
              <a:buFont typeface="Arial" panose="020B0604020202020204" pitchFamily="34" charset="0"/>
            </a:pPr>
            <a:endParaRPr lang="en-US" sz="1600" b="1" dirty="0"/>
          </a:p>
          <a:p>
            <a:pPr>
              <a:buFont typeface="Arial" panose="020B0604020202020204" pitchFamily="34" charset="0"/>
            </a:pPr>
            <a:endParaRPr lang="en-US" sz="1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861246-B230-C468-4626-30C7BE742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554" y="3784998"/>
            <a:ext cx="2468086" cy="22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15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27B63-ECBE-9A9D-FA1C-43C3589921F9}"/>
              </a:ext>
            </a:extLst>
          </p:cNvPr>
          <p:cNvSpPr txBox="1"/>
          <p:nvPr/>
        </p:nvSpPr>
        <p:spPr>
          <a:xfrm>
            <a:off x="415820" y="622998"/>
            <a:ext cx="11300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FunSized" panose="02000500000000000000" pitchFamily="2" charset="0"/>
              </a:rPr>
              <a:t>Other things you might stumble upon</a:t>
            </a:r>
          </a:p>
        </p:txBody>
      </p:sp>
      <p:pic>
        <p:nvPicPr>
          <p:cNvPr id="2050" name="Picture 2" descr="Little Blue Lake Tasmania">
            <a:extLst>
              <a:ext uri="{FF2B5EF4-FFF2-40B4-BE49-F238E27FC236}">
                <a16:creationId xmlns:a16="http://schemas.microsoft.com/office/drawing/2014/main" id="{51F2B9EE-59CC-8ACB-11C0-D968D08A7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67" y="1359764"/>
            <a:ext cx="6500317" cy="487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D2EA27-A41E-BF4C-AD30-A86D7DA54215}"/>
              </a:ext>
            </a:extLst>
          </p:cNvPr>
          <p:cNvSpPr txBox="1"/>
          <p:nvPr/>
        </p:nvSpPr>
        <p:spPr>
          <a:xfrm>
            <a:off x="7310462" y="1415929"/>
            <a:ext cx="4465718" cy="214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</a:pPr>
            <a:r>
              <a:rPr lang="en-US" sz="1600" b="1" dirty="0"/>
              <a:t>Little Blue Lake</a:t>
            </a:r>
          </a:p>
          <a:p>
            <a:pPr>
              <a:buFont typeface="Arial" panose="020B0604020202020204" pitchFamily="34" charset="0"/>
            </a:pPr>
            <a:endParaRPr lang="en-US" sz="1600" b="1" dirty="0"/>
          </a:p>
          <a:p>
            <a:pPr>
              <a:buFont typeface="Arial" panose="020B0604020202020204" pitchFamily="34" charset="0"/>
            </a:pPr>
            <a:r>
              <a:rPr lang="en-US" sz="1600" dirty="0"/>
              <a:t>An old pit mine in the northwest of the state that over time has become reclaimed by nature.</a:t>
            </a:r>
          </a:p>
          <a:p>
            <a:pPr>
              <a:buFont typeface="Arial" panose="020B0604020202020204" pitchFamily="34" charset="0"/>
            </a:pPr>
            <a:endParaRPr lang="en-US" sz="1600" b="1" dirty="0"/>
          </a:p>
          <a:p>
            <a:pPr>
              <a:buFont typeface="Arial" panose="020B0604020202020204" pitchFamily="34" charset="0"/>
            </a:pPr>
            <a:r>
              <a:rPr lang="en-US" sz="1600" dirty="0"/>
              <a:t>Its bright aqua blue </a:t>
            </a:r>
            <a:r>
              <a:rPr lang="en-US" sz="1600" dirty="0" err="1"/>
              <a:t>colour</a:t>
            </a:r>
            <a:r>
              <a:rPr lang="en-US" sz="1600" dirty="0"/>
              <a:t> is due to the high level of minerals in the nearby earth in the water.</a:t>
            </a:r>
            <a:endParaRPr lang="en-US" sz="1600" b="1" dirty="0"/>
          </a:p>
          <a:p>
            <a:pPr>
              <a:buFont typeface="Arial" panose="020B0604020202020204" pitchFamily="34" charset="0"/>
            </a:pPr>
            <a:endParaRPr lang="en-US" sz="1600" b="1" dirty="0"/>
          </a:p>
          <a:p>
            <a:pPr>
              <a:buFont typeface="Arial" panose="020B0604020202020204" pitchFamily="34" charset="0"/>
            </a:pPr>
            <a:endParaRPr lang="en-US" sz="1600" b="1" dirty="0"/>
          </a:p>
        </p:txBody>
      </p:sp>
      <p:pic>
        <p:nvPicPr>
          <p:cNvPr id="2052" name="Picture 4" descr="Little Blue Lake">
            <a:extLst>
              <a:ext uri="{FF2B5EF4-FFF2-40B4-BE49-F238E27FC236}">
                <a16:creationId xmlns:a16="http://schemas.microsoft.com/office/drawing/2014/main" id="{782D5A01-7525-42DF-3497-6A91F84BF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055" y="3703717"/>
            <a:ext cx="4090691" cy="214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937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8379FA-023B-44B3-E9EE-55A0CD98AAA1}"/>
              </a:ext>
            </a:extLst>
          </p:cNvPr>
          <p:cNvSpPr txBox="1"/>
          <p:nvPr/>
        </p:nvSpPr>
        <p:spPr>
          <a:xfrm>
            <a:off x="415820" y="622998"/>
            <a:ext cx="11300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>
                <a:latin typeface="FunSized" panose="02000500000000000000" pitchFamily="2" charset="0"/>
              </a:rPr>
              <a:t>Other things you might stumble upon</a:t>
            </a:r>
            <a:endParaRPr lang="en-AU" sz="3600" dirty="0">
              <a:latin typeface="FunSized" panose="02000500000000000000" pitchFamily="2" charset="0"/>
            </a:endParaRPr>
          </a:p>
        </p:txBody>
      </p:sp>
      <p:pic>
        <p:nvPicPr>
          <p:cNvPr id="3074" name="Picture 2" descr="Port Arthur Historic Site | Dog Friendly Walk in Port Arthur | Pupsy">
            <a:extLst>
              <a:ext uri="{FF2B5EF4-FFF2-40B4-BE49-F238E27FC236}">
                <a16:creationId xmlns:a16="http://schemas.microsoft.com/office/drawing/2014/main" id="{6E474225-C3DA-46DA-2BA0-D06ABAB82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65" y="1269329"/>
            <a:ext cx="7319597" cy="487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BDDE5-C079-6A82-2B54-45CC140798EB}"/>
              </a:ext>
            </a:extLst>
          </p:cNvPr>
          <p:cNvSpPr txBox="1"/>
          <p:nvPr/>
        </p:nvSpPr>
        <p:spPr>
          <a:xfrm>
            <a:off x="7910707" y="1672451"/>
            <a:ext cx="4076977" cy="4879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</a:pPr>
            <a:r>
              <a:rPr lang="en-US" sz="1600" b="1"/>
              <a:t>Port Arthur</a:t>
            </a:r>
          </a:p>
          <a:p>
            <a:pPr>
              <a:buFont typeface="Arial" panose="020B0604020202020204" pitchFamily="34" charset="0"/>
            </a:pPr>
            <a:endParaRPr lang="en-US" sz="1600" b="1"/>
          </a:p>
          <a:p>
            <a:pPr>
              <a:buFont typeface="Arial" panose="020B0604020202020204" pitchFamily="34" charset="0"/>
            </a:pPr>
            <a:r>
              <a:rPr lang="en-US" sz="1600"/>
              <a:t>Between 1830 and the 1850s, Port Arthur was a large convict settlement. Criminals were sent from Great Britain to Australia, sometimes for only stealing a loaf of bread, to begin their sentence. Most engaged in work like ship-building and harvesting timber until their release.</a:t>
            </a:r>
          </a:p>
          <a:p>
            <a:pPr>
              <a:buFont typeface="Arial" panose="020B0604020202020204" pitchFamily="34" charset="0"/>
            </a:pPr>
            <a:endParaRPr lang="en-US" sz="1600"/>
          </a:p>
          <a:p>
            <a:pPr>
              <a:buFont typeface="Arial" panose="020B0604020202020204" pitchFamily="34" charset="0"/>
            </a:pPr>
            <a:r>
              <a:rPr lang="en-US" sz="1600"/>
              <a:t>That is, if they lived that long. Conditions were notoriously harsh and convicts were treated very poorly.</a:t>
            </a:r>
          </a:p>
          <a:p>
            <a:pPr>
              <a:buFont typeface="Arial" panose="020B0604020202020204" pitchFamily="34" charset="0"/>
            </a:pPr>
            <a:endParaRPr lang="en-US" sz="1600"/>
          </a:p>
          <a:p>
            <a:pPr>
              <a:buFont typeface="Arial" panose="020B0604020202020204" pitchFamily="34" charset="0"/>
            </a:pPr>
            <a:r>
              <a:rPr lang="en-US" sz="1600"/>
              <a:t>The collection of old buildings here remain a popular spot to visit!</a:t>
            </a:r>
          </a:p>
          <a:p>
            <a:pPr>
              <a:buFont typeface="Arial" panose="020B0604020202020204" pitchFamily="34" charset="0"/>
            </a:pPr>
            <a:endParaRPr lang="en-US" sz="1600" b="1"/>
          </a:p>
          <a:p>
            <a:pPr>
              <a:buFont typeface="Arial" panose="020B0604020202020204" pitchFamily="34" charset="0"/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31855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02A044-C381-7C26-F8D8-C21D1F9B0FF3}"/>
              </a:ext>
            </a:extLst>
          </p:cNvPr>
          <p:cNvSpPr txBox="1"/>
          <p:nvPr/>
        </p:nvSpPr>
        <p:spPr>
          <a:xfrm>
            <a:off x="730452" y="2146998"/>
            <a:ext cx="11300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FunSized" panose="02000500000000000000" pitchFamily="2" charset="0"/>
              </a:rPr>
              <a:t>I hope you have learnt something interesting from my presentation</a:t>
            </a:r>
          </a:p>
          <a:p>
            <a:r>
              <a:rPr lang="en-AU" sz="3600" dirty="0">
                <a:latin typeface="FunSized" panose="02000500000000000000" pitchFamily="2" charset="0"/>
              </a:rPr>
              <a:t>And I look forward to hearing from</a:t>
            </a:r>
          </a:p>
          <a:p>
            <a:r>
              <a:rPr lang="en-AU" sz="3600" dirty="0">
                <a:latin typeface="FunSized" panose="02000500000000000000" pitchFamily="2" charset="0"/>
              </a:rPr>
              <a:t>You soon! </a:t>
            </a:r>
            <a:r>
              <a:rPr lang="en-AU" sz="3600" dirty="0">
                <a:latin typeface="FunSized" panose="02000500000000000000" pitchFamily="2" charset="0"/>
                <a:sym typeface="Wingdings" panose="05000000000000000000" pitchFamily="2" charset="2"/>
              </a:rPr>
              <a:t></a:t>
            </a:r>
            <a:endParaRPr lang="en-AU" sz="3600" dirty="0">
              <a:latin typeface="FunSize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809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A7E347D-B32A-4759-B7FF-FD25A9AEE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48" y="-17141"/>
            <a:ext cx="12188952" cy="6875141"/>
          </a:xfrm>
          <a:custGeom>
            <a:avLst/>
            <a:gdLst>
              <a:gd name="connsiteX0" fmla="*/ 1488154 w 12188952"/>
              <a:gd name="connsiteY0" fmla="*/ 3508108 h 6875141"/>
              <a:gd name="connsiteX1" fmla="*/ 1292116 w 12188952"/>
              <a:gd name="connsiteY1" fmla="*/ 3704145 h 6875141"/>
              <a:gd name="connsiteX2" fmla="*/ 1488154 w 12188952"/>
              <a:gd name="connsiteY2" fmla="*/ 3900182 h 6875141"/>
              <a:gd name="connsiteX3" fmla="*/ 1684192 w 12188952"/>
              <a:gd name="connsiteY3" fmla="*/ 3704145 h 6875141"/>
              <a:gd name="connsiteX4" fmla="*/ 1488154 w 12188952"/>
              <a:gd name="connsiteY4" fmla="*/ 3508108 h 6875141"/>
              <a:gd name="connsiteX5" fmla="*/ 12188951 w 12188952"/>
              <a:gd name="connsiteY5" fmla="*/ 3213837 h 6875141"/>
              <a:gd name="connsiteX6" fmla="*/ 11900948 w 12188952"/>
              <a:gd name="connsiteY6" fmla="*/ 3213837 h 6875141"/>
              <a:gd name="connsiteX7" fmla="*/ 10063117 w 12188952"/>
              <a:gd name="connsiteY7" fmla="*/ 5051668 h 6875141"/>
              <a:gd name="connsiteX8" fmla="*/ 10063117 w 12188952"/>
              <a:gd name="connsiteY8" fmla="*/ 6875141 h 6875141"/>
              <a:gd name="connsiteX9" fmla="*/ 12073153 w 12188952"/>
              <a:gd name="connsiteY9" fmla="*/ 6875141 h 6875141"/>
              <a:gd name="connsiteX10" fmla="*/ 12083467 w 12188952"/>
              <a:gd name="connsiteY10" fmla="*/ 6874620 h 6875141"/>
              <a:gd name="connsiteX11" fmla="*/ 12188951 w 12188952"/>
              <a:gd name="connsiteY11" fmla="*/ 6858522 h 6875141"/>
              <a:gd name="connsiteX12" fmla="*/ 12188951 w 12188952"/>
              <a:gd name="connsiteY12" fmla="*/ 6280730 h 6875141"/>
              <a:gd name="connsiteX13" fmla="*/ 12188952 w 12188952"/>
              <a:gd name="connsiteY13" fmla="*/ 6280729 h 6875141"/>
              <a:gd name="connsiteX14" fmla="*/ 12188952 w 12188952"/>
              <a:gd name="connsiteY14" fmla="*/ 3832194 h 6875141"/>
              <a:gd name="connsiteX15" fmla="*/ 12188951 w 12188952"/>
              <a:gd name="connsiteY15" fmla="*/ 3832194 h 6875141"/>
              <a:gd name="connsiteX16" fmla="*/ 0 w 12188952"/>
              <a:gd name="connsiteY16" fmla="*/ 2798382 h 6875141"/>
              <a:gd name="connsiteX17" fmla="*/ 0 w 12188952"/>
              <a:gd name="connsiteY17" fmla="*/ 4217834 h 6875141"/>
              <a:gd name="connsiteX18" fmla="*/ 10291 w 12188952"/>
              <a:gd name="connsiteY18" fmla="*/ 4210345 h 6875141"/>
              <a:gd name="connsiteX19" fmla="*/ 460407 w 12188952"/>
              <a:gd name="connsiteY19" fmla="*/ 3508108 h 6875141"/>
              <a:gd name="connsiteX20" fmla="*/ 10291 w 12188952"/>
              <a:gd name="connsiteY20" fmla="*/ 2805871 h 6875141"/>
              <a:gd name="connsiteX21" fmla="*/ 11563230 w 12188952"/>
              <a:gd name="connsiteY21" fmla="*/ 603215 h 6875141"/>
              <a:gd name="connsiteX22" fmla="*/ 11381044 w 12188952"/>
              <a:gd name="connsiteY22" fmla="*/ 620944 h 6875141"/>
              <a:gd name="connsiteX23" fmla="*/ 11546600 w 12188952"/>
              <a:gd name="connsiteY23" fmla="*/ 1418331 h 6875141"/>
              <a:gd name="connsiteX24" fmla="*/ 12161801 w 12188952"/>
              <a:gd name="connsiteY24" fmla="*/ 1601617 h 6875141"/>
              <a:gd name="connsiteX25" fmla="*/ 12185891 w 12188952"/>
              <a:gd name="connsiteY25" fmla="*/ 1600043 h 6875141"/>
              <a:gd name="connsiteX26" fmla="*/ 12185891 w 12188952"/>
              <a:gd name="connsiteY26" fmla="*/ 795119 h 6875141"/>
              <a:gd name="connsiteX27" fmla="*/ 12178431 w 12188952"/>
              <a:gd name="connsiteY27" fmla="*/ 786500 h 6875141"/>
              <a:gd name="connsiteX28" fmla="*/ 11563230 w 12188952"/>
              <a:gd name="connsiteY28" fmla="*/ 603215 h 6875141"/>
              <a:gd name="connsiteX29" fmla="*/ 1368216 w 12188952"/>
              <a:gd name="connsiteY29" fmla="*/ 0 h 6875141"/>
              <a:gd name="connsiteX30" fmla="*/ 0 w 12188952"/>
              <a:gd name="connsiteY30" fmla="*/ 0 h 6875141"/>
              <a:gd name="connsiteX31" fmla="*/ 0 w 12188952"/>
              <a:gd name="connsiteY31" fmla="*/ 1368215 h 6875141"/>
              <a:gd name="connsiteX32" fmla="*/ 1372241 w 12188952"/>
              <a:gd name="connsiteY32" fmla="*/ 2740456 h 6875141"/>
              <a:gd name="connsiteX33" fmla="*/ 2740456 w 12188952"/>
              <a:gd name="connsiteY33" fmla="*/ 2740456 h 6875141"/>
              <a:gd name="connsiteX34" fmla="*/ 2740456 w 12188952"/>
              <a:gd name="connsiteY34" fmla="*/ 1372240 h 6875141"/>
              <a:gd name="connsiteX35" fmla="*/ 1368216 w 12188952"/>
              <a:gd name="connsiteY35" fmla="*/ 0 h 687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88952" h="6875141">
                <a:moveTo>
                  <a:pt x="1488154" y="3508108"/>
                </a:moveTo>
                <a:cubicBezTo>
                  <a:pt x="1379885" y="3508108"/>
                  <a:pt x="1292116" y="3595877"/>
                  <a:pt x="1292116" y="3704145"/>
                </a:cubicBezTo>
                <a:cubicBezTo>
                  <a:pt x="1292116" y="3812413"/>
                  <a:pt x="1379885" y="3900182"/>
                  <a:pt x="1488154" y="3900182"/>
                </a:cubicBezTo>
                <a:cubicBezTo>
                  <a:pt x="1596423" y="3900182"/>
                  <a:pt x="1684192" y="3812413"/>
                  <a:pt x="1684192" y="3704145"/>
                </a:cubicBezTo>
                <a:cubicBezTo>
                  <a:pt x="1684192" y="3595877"/>
                  <a:pt x="1596423" y="3508108"/>
                  <a:pt x="1488154" y="3508108"/>
                </a:cubicBezTo>
                <a:close/>
                <a:moveTo>
                  <a:pt x="12188951" y="3213837"/>
                </a:moveTo>
                <a:lnTo>
                  <a:pt x="11900948" y="3213837"/>
                </a:lnTo>
                <a:cubicBezTo>
                  <a:pt x="10885931" y="3213837"/>
                  <a:pt x="10063117" y="4036651"/>
                  <a:pt x="10063117" y="5051668"/>
                </a:cubicBezTo>
                <a:lnTo>
                  <a:pt x="10063117" y="6875141"/>
                </a:lnTo>
                <a:lnTo>
                  <a:pt x="12073153" y="6875141"/>
                </a:lnTo>
                <a:lnTo>
                  <a:pt x="12083467" y="6874620"/>
                </a:lnTo>
                <a:lnTo>
                  <a:pt x="12188951" y="6858522"/>
                </a:lnTo>
                <a:lnTo>
                  <a:pt x="12188951" y="6280730"/>
                </a:lnTo>
                <a:lnTo>
                  <a:pt x="12188952" y="6280729"/>
                </a:lnTo>
                <a:lnTo>
                  <a:pt x="12188952" y="3832194"/>
                </a:lnTo>
                <a:lnTo>
                  <a:pt x="12188951" y="3832194"/>
                </a:lnTo>
                <a:close/>
                <a:moveTo>
                  <a:pt x="0" y="2798382"/>
                </a:moveTo>
                <a:lnTo>
                  <a:pt x="0" y="4217834"/>
                </a:lnTo>
                <a:lnTo>
                  <a:pt x="10291" y="4210345"/>
                </a:lnTo>
                <a:cubicBezTo>
                  <a:pt x="100314" y="4143505"/>
                  <a:pt x="460407" y="3854496"/>
                  <a:pt x="460407" y="3508108"/>
                </a:cubicBezTo>
                <a:cubicBezTo>
                  <a:pt x="460407" y="3161721"/>
                  <a:pt x="100314" y="2872711"/>
                  <a:pt x="10291" y="2805871"/>
                </a:cubicBezTo>
                <a:close/>
                <a:moveTo>
                  <a:pt x="11563230" y="603215"/>
                </a:moveTo>
                <a:cubicBezTo>
                  <a:pt x="11455784" y="606833"/>
                  <a:pt x="11381044" y="620944"/>
                  <a:pt x="11381044" y="620944"/>
                </a:cubicBezTo>
                <a:cubicBezTo>
                  <a:pt x="11381044" y="620944"/>
                  <a:pt x="11280695" y="1152426"/>
                  <a:pt x="11546600" y="1418331"/>
                </a:cubicBezTo>
                <a:cubicBezTo>
                  <a:pt x="11712792" y="1584523"/>
                  <a:pt x="11982723" y="1607645"/>
                  <a:pt x="12161801" y="1601617"/>
                </a:cubicBezTo>
                <a:lnTo>
                  <a:pt x="12185891" y="1600043"/>
                </a:lnTo>
                <a:lnTo>
                  <a:pt x="12185891" y="795119"/>
                </a:lnTo>
                <a:lnTo>
                  <a:pt x="12178431" y="786500"/>
                </a:lnTo>
                <a:cubicBezTo>
                  <a:pt x="12012240" y="620309"/>
                  <a:pt x="11742309" y="597187"/>
                  <a:pt x="11563230" y="603215"/>
                </a:cubicBezTo>
                <a:close/>
                <a:moveTo>
                  <a:pt x="1368216" y="0"/>
                </a:moveTo>
                <a:lnTo>
                  <a:pt x="0" y="0"/>
                </a:lnTo>
                <a:lnTo>
                  <a:pt x="0" y="1368215"/>
                </a:lnTo>
                <a:cubicBezTo>
                  <a:pt x="0" y="2126091"/>
                  <a:pt x="614365" y="2740456"/>
                  <a:pt x="1372241" y="2740456"/>
                </a:cubicBezTo>
                <a:lnTo>
                  <a:pt x="2740456" y="2740456"/>
                </a:lnTo>
                <a:lnTo>
                  <a:pt x="2740456" y="1372240"/>
                </a:lnTo>
                <a:cubicBezTo>
                  <a:pt x="2740456" y="614365"/>
                  <a:pt x="2126092" y="0"/>
                  <a:pt x="1368216" y="0"/>
                </a:cubicBezTo>
                <a:close/>
              </a:path>
            </a:pathLst>
          </a:cu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9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A group of people in uniforms&#10;&#10;Description automatically generated">
            <a:extLst>
              <a:ext uri="{FF2B5EF4-FFF2-40B4-BE49-F238E27FC236}">
                <a16:creationId xmlns:a16="http://schemas.microsoft.com/office/drawing/2014/main" id="{8D639B7F-4E54-3631-7632-1EBF44736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9" r="-1" b="-1"/>
          <a:stretch/>
        </p:blipFill>
        <p:spPr>
          <a:xfrm>
            <a:off x="3059" y="10"/>
            <a:ext cx="12188941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687037D-D197-4CDD-BB5E-43AEE9E53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CB39F5-F898-27D4-440C-7E9FC5A55E07}"/>
              </a:ext>
            </a:extLst>
          </p:cNvPr>
          <p:cNvSpPr txBox="1"/>
          <p:nvPr/>
        </p:nvSpPr>
        <p:spPr>
          <a:xfrm>
            <a:off x="399557" y="405137"/>
            <a:ext cx="6744188" cy="20478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US" sz="66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E7D411-C454-425C-A90F-B99A068A5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438A5E-0623-44C4-BA70-3BBB9D152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420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5322A7-0A67-517B-8D28-AFB21473302F}"/>
              </a:ext>
            </a:extLst>
          </p:cNvPr>
          <p:cNvSpPr txBox="1"/>
          <p:nvPr/>
        </p:nvSpPr>
        <p:spPr>
          <a:xfrm>
            <a:off x="634481" y="643813"/>
            <a:ext cx="1087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FunSized" panose="02000500000000000000" pitchFamily="2" charset="0"/>
              </a:rPr>
              <a:t>My School Day revolves around…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0D312-A34B-AE6F-E293-EC9028256B5B}"/>
              </a:ext>
            </a:extLst>
          </p:cNvPr>
          <p:cNvSpPr txBox="1"/>
          <p:nvPr/>
        </p:nvSpPr>
        <p:spPr>
          <a:xfrm>
            <a:off x="6322142" y="1290144"/>
            <a:ext cx="523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FunSized" panose="02000500000000000000" pitchFamily="2" charset="0"/>
              </a:rPr>
              <a:t>…My coffee cup!</a:t>
            </a:r>
          </a:p>
        </p:txBody>
      </p:sp>
      <p:pic>
        <p:nvPicPr>
          <p:cNvPr id="7" name="Picture 6" descr="A computer and a cup on a table&#10;&#10;Description automatically generated">
            <a:extLst>
              <a:ext uri="{FF2B5EF4-FFF2-40B4-BE49-F238E27FC236}">
                <a16:creationId xmlns:a16="http://schemas.microsoft.com/office/drawing/2014/main" id="{59583DBB-8C00-AF64-4A58-BE056E231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43" y="2054462"/>
            <a:ext cx="4346301" cy="4071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41505A-078F-544B-6E7E-88418E411441}"/>
              </a:ext>
            </a:extLst>
          </p:cNvPr>
          <p:cNvSpPr txBox="1"/>
          <p:nvPr/>
        </p:nvSpPr>
        <p:spPr>
          <a:xfrm>
            <a:off x="422586" y="2202122"/>
            <a:ext cx="6381136" cy="3775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7:20am – Wake 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7:25am – Coffee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7:35am – Shower and get dressed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7:45am – Coffee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8:10am – Arrive at school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8:15am – Coffee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8:20am – Get all my resources and materials ready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8:50 to 3:00pm – Lessons and coffee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3:20 to 4:30pm – Meetings  and one last coffee!</a:t>
            </a:r>
          </a:p>
        </p:txBody>
      </p:sp>
    </p:spTree>
    <p:extLst>
      <p:ext uri="{BB962C8B-B14F-4D97-AF65-F5344CB8AC3E}">
        <p14:creationId xmlns:p14="http://schemas.microsoft.com/office/powerpoint/2010/main" val="3632790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BD0864-4552-959C-558F-4216EBC77645}"/>
              </a:ext>
            </a:extLst>
          </p:cNvPr>
          <p:cNvSpPr txBox="1"/>
          <p:nvPr/>
        </p:nvSpPr>
        <p:spPr>
          <a:xfrm>
            <a:off x="354563" y="597160"/>
            <a:ext cx="308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FunSized" panose="02000500000000000000" pitchFamily="2" charset="0"/>
              </a:rPr>
              <a:t>About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B013C5-9C44-21AA-CC00-17FA91C8DABE}"/>
              </a:ext>
            </a:extLst>
          </p:cNvPr>
          <p:cNvSpPr txBox="1"/>
          <p:nvPr/>
        </p:nvSpPr>
        <p:spPr>
          <a:xfrm>
            <a:off x="424693" y="1568574"/>
            <a:ext cx="330186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Moje </a:t>
            </a:r>
            <a:r>
              <a:rPr lang="en-AU" dirty="0" err="1"/>
              <a:t>jmeno</a:t>
            </a:r>
            <a:r>
              <a:rPr lang="en-AU"/>
              <a:t> je Tom </a:t>
            </a:r>
            <a:r>
              <a:rPr lang="en-AU" dirty="0"/>
              <a:t>Hodge and</a:t>
            </a:r>
          </a:p>
          <a:p>
            <a:r>
              <a:rPr lang="en-AU" dirty="0"/>
              <a:t>I am 35 years old.</a:t>
            </a:r>
          </a:p>
          <a:p>
            <a:endParaRPr lang="en-AU" dirty="0"/>
          </a:p>
          <a:p>
            <a:r>
              <a:rPr lang="en-AU" dirty="0"/>
              <a:t>I have been a teacher for 7 </a:t>
            </a:r>
          </a:p>
          <a:p>
            <a:r>
              <a:rPr lang="en-AU" dirty="0"/>
              <a:t>years now and I love my job. </a:t>
            </a:r>
          </a:p>
          <a:p>
            <a:endParaRPr lang="en-AU" dirty="0"/>
          </a:p>
          <a:p>
            <a:r>
              <a:rPr lang="en-AU" dirty="0"/>
              <a:t>I enjoy playing sports like</a:t>
            </a:r>
          </a:p>
          <a:p>
            <a:r>
              <a:rPr lang="en-AU" dirty="0"/>
              <a:t>cricket and soccer, drawing,</a:t>
            </a:r>
          </a:p>
          <a:p>
            <a:r>
              <a:rPr lang="en-AU" dirty="0"/>
              <a:t>gaming on my computer, and</a:t>
            </a:r>
          </a:p>
          <a:p>
            <a:r>
              <a:rPr lang="en-AU" dirty="0"/>
              <a:t>socialising with my friends and</a:t>
            </a:r>
          </a:p>
          <a:p>
            <a:r>
              <a:rPr lang="en-AU" dirty="0"/>
              <a:t>family.</a:t>
            </a:r>
          </a:p>
          <a:p>
            <a:endParaRPr lang="en-AU" dirty="0"/>
          </a:p>
          <a:p>
            <a:r>
              <a:rPr lang="en-AU" dirty="0"/>
              <a:t>I have a dog named Mila that is</a:t>
            </a:r>
          </a:p>
          <a:p>
            <a:r>
              <a:rPr lang="en-AU" dirty="0"/>
              <a:t>crazier than I am! (She would</a:t>
            </a:r>
          </a:p>
          <a:p>
            <a:r>
              <a:rPr lang="en-AU" dirty="0"/>
              <a:t>probably disagree…)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5" name="Picture 4" descr="A dog lying on a couch&#10;&#10;Description automatically generated">
            <a:extLst>
              <a:ext uri="{FF2B5EF4-FFF2-40B4-BE49-F238E27FC236}">
                <a16:creationId xmlns:a16="http://schemas.microsoft.com/office/drawing/2014/main" id="{367B9196-95BD-A2BE-5099-C980C672F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6136" y="1557044"/>
            <a:ext cx="4991881" cy="3743911"/>
          </a:xfrm>
          <a:prstGeom prst="rect">
            <a:avLst/>
          </a:prstGeom>
        </p:spPr>
      </p:pic>
      <p:pic>
        <p:nvPicPr>
          <p:cNvPr id="10" name="Picture 9" descr="A person and child posing for a picture&#10;&#10;Description automatically generated">
            <a:extLst>
              <a:ext uri="{FF2B5EF4-FFF2-40B4-BE49-F238E27FC236}">
                <a16:creationId xmlns:a16="http://schemas.microsoft.com/office/drawing/2014/main" id="{F9DCF7A0-7667-47E0-0ECA-8FA43D4D3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65" y="933059"/>
            <a:ext cx="3404855" cy="49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65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C7A4AC-F650-D8BB-CAB7-A355594CD48F}"/>
              </a:ext>
            </a:extLst>
          </p:cNvPr>
          <p:cNvSpPr txBox="1"/>
          <p:nvPr/>
        </p:nvSpPr>
        <p:spPr>
          <a:xfrm>
            <a:off x="634482" y="643813"/>
            <a:ext cx="4180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FunSized" panose="02000500000000000000" pitchFamily="2" charset="0"/>
              </a:rPr>
              <a:t>My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0F63D-8B70-0154-41B1-9D6470A6EC76}"/>
              </a:ext>
            </a:extLst>
          </p:cNvPr>
          <p:cNvSpPr txBox="1"/>
          <p:nvPr/>
        </p:nvSpPr>
        <p:spPr>
          <a:xfrm>
            <a:off x="926842" y="1679508"/>
            <a:ext cx="103383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Gill Sans MT" panose="020B0502020104020203" pitchFamily="34" charset="0"/>
              </a:rPr>
              <a:t>When I visit the Czech Republic, where should I go and what should I do?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Gill Sans MT" panose="020B0502020104020203" pitchFamily="34" charset="0"/>
              </a:rPr>
              <a:t>What are your first thoughts when you think of Australia?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Gill Sans MT" panose="020B0502020104020203" pitchFamily="34" charset="0"/>
              </a:rPr>
              <a:t>If you had to recommend one Czech food to the world what would it be and why? (recipe, please </a:t>
            </a:r>
            <a:r>
              <a:rPr lang="en-AU" sz="2400" dirty="0">
                <a:latin typeface="Gill Sans MT" panose="020B0502020104020203" pitchFamily="34" charset="0"/>
                <a:sym typeface="Wingdings" panose="05000000000000000000" pitchFamily="2" charset="2"/>
              </a:rPr>
              <a:t>)</a:t>
            </a:r>
            <a:endParaRPr lang="en-AU" sz="2400" dirty="0">
              <a:latin typeface="Gill Sans MT" panose="020B05020201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Gill Sans MT" panose="020B0502020104020203" pitchFamily="34" charset="0"/>
              </a:rPr>
              <a:t>Was Petr </a:t>
            </a:r>
            <a:r>
              <a:rPr lang="en-AU" sz="2400" b="0" i="0" dirty="0" err="1">
                <a:solidFill>
                  <a:srgbClr val="202124"/>
                </a:solidFill>
                <a:effectLst/>
                <a:latin typeface="Google Sans"/>
              </a:rPr>
              <a:t>Č</a:t>
            </a:r>
            <a:r>
              <a:rPr lang="en-AU" sz="2400" b="0" i="0" dirty="0" err="1">
                <a:solidFill>
                  <a:srgbClr val="202124"/>
                </a:solidFill>
                <a:effectLst/>
                <a:latin typeface="Gill Sans MT" panose="020B0502020104020203" pitchFamily="34" charset="0"/>
              </a:rPr>
              <a:t>ech</a:t>
            </a:r>
            <a:r>
              <a:rPr lang="en-AU" sz="2400" b="0" i="0" dirty="0">
                <a:solidFill>
                  <a:srgbClr val="202124"/>
                </a:solidFill>
                <a:effectLst/>
                <a:latin typeface="Gill Sans MT" panose="020B0502020104020203" pitchFamily="34" charset="0"/>
              </a:rPr>
              <a:t> a better goalkeeper than David Seaman or Peter Schmeichel?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b="0" i="0" dirty="0">
                <a:solidFill>
                  <a:srgbClr val="202124"/>
                </a:solidFill>
                <a:effectLst/>
                <a:latin typeface="Gill Sans MT" panose="020B0502020104020203" pitchFamily="34" charset="0"/>
              </a:rPr>
              <a:t>What holidays and festivals are celebrated during the year in the Czech Republic?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70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C345DE-6912-ADAF-1234-F733338394E2}"/>
              </a:ext>
            </a:extLst>
          </p:cNvPr>
          <p:cNvSpPr txBox="1"/>
          <p:nvPr/>
        </p:nvSpPr>
        <p:spPr>
          <a:xfrm>
            <a:off x="1337388" y="612844"/>
            <a:ext cx="95172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FunSized" panose="02000500000000000000" pitchFamily="2" charset="0"/>
              </a:rPr>
              <a:t>What you might see driving </a:t>
            </a:r>
          </a:p>
          <a:p>
            <a:pPr algn="ctr"/>
            <a:r>
              <a:rPr lang="en-AU" sz="6000" dirty="0">
                <a:latin typeface="FunSized" panose="02000500000000000000" pitchFamily="2" charset="0"/>
              </a:rPr>
              <a:t>around the Tasmanian country</a:t>
            </a:r>
          </a:p>
          <a:p>
            <a:pPr algn="ctr"/>
            <a:r>
              <a:rPr lang="en-AU" sz="6000" dirty="0">
                <a:latin typeface="FunSized" panose="02000500000000000000" pitchFamily="2" charset="0"/>
              </a:rPr>
              <a:t>side…</a:t>
            </a:r>
          </a:p>
        </p:txBody>
      </p:sp>
    </p:spTree>
    <p:extLst>
      <p:ext uri="{BB962C8B-B14F-4D97-AF65-F5344CB8AC3E}">
        <p14:creationId xmlns:p14="http://schemas.microsoft.com/office/powerpoint/2010/main" val="3918002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view from a car window of a road and a field&#10;&#10;Description automatically generated">
            <a:extLst>
              <a:ext uri="{FF2B5EF4-FFF2-40B4-BE49-F238E27FC236}">
                <a16:creationId xmlns:a16="http://schemas.microsoft.com/office/drawing/2014/main" id="{44CFB8C8-D359-5C87-FE54-0061E85A8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r="41117"/>
          <a:stretch/>
        </p:blipFill>
        <p:spPr>
          <a:xfrm rot="5400000">
            <a:off x="2667001" y="-2667001"/>
            <a:ext cx="6857997" cy="1219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D8156-9E45-FC04-3BCC-65F505D0ABB2}"/>
              </a:ext>
            </a:extLst>
          </p:cNvPr>
          <p:cNvSpPr txBox="1"/>
          <p:nvPr/>
        </p:nvSpPr>
        <p:spPr>
          <a:xfrm>
            <a:off x="634482" y="643813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FunSized" panose="02000500000000000000" pitchFamily="2" charset="0"/>
              </a:rPr>
              <a:t>Sheep and Hills</a:t>
            </a:r>
          </a:p>
        </p:txBody>
      </p:sp>
    </p:spTree>
    <p:extLst>
      <p:ext uri="{BB962C8B-B14F-4D97-AF65-F5344CB8AC3E}">
        <p14:creationId xmlns:p14="http://schemas.microsoft.com/office/powerpoint/2010/main" val="1701446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view from a car window of a field of grass&#10;&#10;Description automatically generated">
            <a:extLst>
              <a:ext uri="{FF2B5EF4-FFF2-40B4-BE49-F238E27FC236}">
                <a16:creationId xmlns:a16="http://schemas.microsoft.com/office/drawing/2014/main" id="{BFB0165E-A9C4-EB22-BF08-89199A453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2" b="7448"/>
          <a:stretch/>
        </p:blipFill>
        <p:spPr>
          <a:xfrm>
            <a:off x="20" y="10"/>
            <a:ext cx="12191980" cy="685798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42F6CAB-BB6F-1879-26D2-6213F0D81CE6}"/>
              </a:ext>
            </a:extLst>
          </p:cNvPr>
          <p:cNvSpPr txBox="1"/>
          <p:nvPr/>
        </p:nvSpPr>
        <p:spPr>
          <a:xfrm>
            <a:off x="118706" y="489861"/>
            <a:ext cx="4842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FunSized" panose="02000500000000000000" pitchFamily="2" charset="0"/>
              </a:rPr>
              <a:t>Sheep and cows</a:t>
            </a:r>
          </a:p>
          <a:p>
            <a:r>
              <a:rPr lang="en-AU" sz="2400" dirty="0">
                <a:latin typeface="Gill Sans MT" panose="020B0502020104020203" pitchFamily="34" charset="0"/>
              </a:rPr>
              <a:t>(and pivot irrigators)</a:t>
            </a:r>
            <a:endParaRPr lang="en-AU" sz="2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03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ar driving through a field&#10;&#10;Description automatically generated">
            <a:extLst>
              <a:ext uri="{FF2B5EF4-FFF2-40B4-BE49-F238E27FC236}">
                <a16:creationId xmlns:a16="http://schemas.microsoft.com/office/drawing/2014/main" id="{20A25A0D-D312-6E5C-129D-45A9CB332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0" b="1660"/>
          <a:stretch/>
        </p:blipFill>
        <p:spPr>
          <a:xfrm>
            <a:off x="0" y="0"/>
            <a:ext cx="12191980" cy="685798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1B1A52F-2C4D-C967-B7DF-D54442C0D531}"/>
              </a:ext>
            </a:extLst>
          </p:cNvPr>
          <p:cNvSpPr txBox="1"/>
          <p:nvPr/>
        </p:nvSpPr>
        <p:spPr>
          <a:xfrm>
            <a:off x="5741447" y="0"/>
            <a:ext cx="7081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FunSized" panose="02000500000000000000" pitchFamily="2" charset="0"/>
              </a:rPr>
              <a:t>Sheep and Churches</a:t>
            </a:r>
          </a:p>
          <a:p>
            <a:r>
              <a:rPr lang="en-AU" sz="2400" dirty="0">
                <a:latin typeface="Gill Sans MT" panose="020B0502020104020203" pitchFamily="34" charset="0"/>
              </a:rPr>
              <a:t>(that are in the middle of nowhere for some</a:t>
            </a:r>
          </a:p>
          <a:p>
            <a:r>
              <a:rPr lang="en-AU" sz="2400" dirty="0">
                <a:latin typeface="Gill Sans MT" panose="020B0502020104020203" pitchFamily="34" charset="0"/>
              </a:rPr>
              <a:t>reason)</a:t>
            </a:r>
            <a:endParaRPr lang="en-AU" sz="2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87827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2167</TotalTime>
  <Words>542</Words>
  <Application>Microsoft Office PowerPoint</Application>
  <PresentationFormat>Widescreen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FunSized</vt:lpstr>
      <vt:lpstr>Gill Sans MT</vt:lpstr>
      <vt:lpstr>Google Sans</vt:lpstr>
      <vt:lpstr>Seaford</vt:lpstr>
      <vt:lpstr>LevelVTI</vt:lpstr>
      <vt:lpstr>A H O J   H   E   L   L   O    from Campbell Town        District High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 O J   H   E   L   L   O    from Campbell Town        District High School</dc:title>
  <dc:creator>Hodge, Thomas</dc:creator>
  <cp:lastModifiedBy>Hodge, Thomas</cp:lastModifiedBy>
  <cp:revision>1</cp:revision>
  <dcterms:created xsi:type="dcterms:W3CDTF">2023-09-12T10:55:16Z</dcterms:created>
  <dcterms:modified xsi:type="dcterms:W3CDTF">2023-09-14T00:05:33Z</dcterms:modified>
</cp:coreProperties>
</file>