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A3071A-67C4-42B7-ACD1-979B8A450233}" v="99" dt="2023-09-14T00:14:49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1" autoAdjust="0"/>
    <p:restoredTop sz="94660"/>
  </p:normalViewPr>
  <p:slideViewPr>
    <p:cSldViewPr snapToGrid="0">
      <p:cViewPr>
        <p:scale>
          <a:sx n="50" d="100"/>
          <a:sy n="50" d="100"/>
        </p:scale>
        <p:origin x="3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Kenzie, Liam [STUDENT]" userId="0daf4d24-5c69-484e-a93c-71f8fedb96ea" providerId="ADAL" clId="{72A3071A-67C4-42B7-ACD1-979B8A450233}"/>
    <pc:docChg chg="undo custSel addSld modSld sldOrd">
      <pc:chgData name="McKenzie, Liam [STUDENT]" userId="0daf4d24-5c69-484e-a93c-71f8fedb96ea" providerId="ADAL" clId="{72A3071A-67C4-42B7-ACD1-979B8A450233}" dt="2023-09-14T00:15:10.230" v="2239" actId="13926"/>
      <pc:docMkLst>
        <pc:docMk/>
      </pc:docMkLst>
      <pc:sldChg chg="addSp delSp modSp mod">
        <pc:chgData name="McKenzie, Liam [STUDENT]" userId="0daf4d24-5c69-484e-a93c-71f8fedb96ea" providerId="ADAL" clId="{72A3071A-67C4-42B7-ACD1-979B8A450233}" dt="2023-09-13T23:27:14.855" v="409" actId="13926"/>
        <pc:sldMkLst>
          <pc:docMk/>
          <pc:sldMk cId="1597252316" sldId="256"/>
        </pc:sldMkLst>
        <pc:spChg chg="mod">
          <ac:chgData name="McKenzie, Liam [STUDENT]" userId="0daf4d24-5c69-484e-a93c-71f8fedb96ea" providerId="ADAL" clId="{72A3071A-67C4-42B7-ACD1-979B8A450233}" dt="2023-09-13T23:27:11.829" v="408" actId="13926"/>
          <ac:spMkLst>
            <pc:docMk/>
            <pc:sldMk cId="1597252316" sldId="256"/>
            <ac:spMk id="2" creationId="{125B0C30-E515-9937-1DED-46A8AD7A6064}"/>
          </ac:spMkLst>
        </pc:spChg>
        <pc:spChg chg="mod">
          <ac:chgData name="McKenzie, Liam [STUDENT]" userId="0daf4d24-5c69-484e-a93c-71f8fedb96ea" providerId="ADAL" clId="{72A3071A-67C4-42B7-ACD1-979B8A450233}" dt="2023-09-13T23:27:14.855" v="409" actId="13926"/>
          <ac:spMkLst>
            <pc:docMk/>
            <pc:sldMk cId="1597252316" sldId="256"/>
            <ac:spMk id="3" creationId="{53A40499-AB54-801B-316A-B908FFDA396D}"/>
          </ac:spMkLst>
        </pc:spChg>
        <pc:picChg chg="add mod">
          <ac:chgData name="McKenzie, Liam [STUDENT]" userId="0daf4d24-5c69-484e-a93c-71f8fedb96ea" providerId="ADAL" clId="{72A3071A-67C4-42B7-ACD1-979B8A450233}" dt="2023-09-13T23:05:44.760" v="3" actId="1076"/>
          <ac:picMkLst>
            <pc:docMk/>
            <pc:sldMk cId="1597252316" sldId="256"/>
            <ac:picMk id="1026" creationId="{EDFE7B5B-17FA-4996-171E-C1F670A4E621}"/>
          </ac:picMkLst>
        </pc:picChg>
        <pc:picChg chg="add mod">
          <ac:chgData name="McKenzie, Liam [STUDENT]" userId="0daf4d24-5c69-484e-a93c-71f8fedb96ea" providerId="ADAL" clId="{72A3071A-67C4-42B7-ACD1-979B8A450233}" dt="2023-09-13T23:16:45.944" v="88" actId="1076"/>
          <ac:picMkLst>
            <pc:docMk/>
            <pc:sldMk cId="1597252316" sldId="256"/>
            <ac:picMk id="1028" creationId="{583A3C16-1DBF-0835-423B-48019E3C5BE6}"/>
          </ac:picMkLst>
        </pc:picChg>
        <pc:picChg chg="add del mod">
          <ac:chgData name="McKenzie, Liam [STUDENT]" userId="0daf4d24-5c69-484e-a93c-71f8fedb96ea" providerId="ADAL" clId="{72A3071A-67C4-42B7-ACD1-979B8A450233}" dt="2023-09-13T23:16:27.767" v="82" actId="478"/>
          <ac:picMkLst>
            <pc:docMk/>
            <pc:sldMk cId="1597252316" sldId="256"/>
            <ac:picMk id="1030" creationId="{CAFBB2C4-F107-320C-7F75-3E7806E28C73}"/>
          </ac:picMkLst>
        </pc:picChg>
        <pc:picChg chg="add del mod">
          <ac:chgData name="McKenzie, Liam [STUDENT]" userId="0daf4d24-5c69-484e-a93c-71f8fedb96ea" providerId="ADAL" clId="{72A3071A-67C4-42B7-ACD1-979B8A450233}" dt="2023-09-13T23:16:30.145" v="83" actId="478"/>
          <ac:picMkLst>
            <pc:docMk/>
            <pc:sldMk cId="1597252316" sldId="256"/>
            <ac:picMk id="1032" creationId="{39B09142-706F-F7A8-9F07-BFBA99EEA771}"/>
          </ac:picMkLst>
        </pc:picChg>
        <pc:picChg chg="add mod">
          <ac:chgData name="McKenzie, Liam [STUDENT]" userId="0daf4d24-5c69-484e-a93c-71f8fedb96ea" providerId="ADAL" clId="{72A3071A-67C4-42B7-ACD1-979B8A450233}" dt="2023-09-13T23:25:01.703" v="401" actId="14100"/>
          <ac:picMkLst>
            <pc:docMk/>
            <pc:sldMk cId="1597252316" sldId="256"/>
            <ac:picMk id="1034" creationId="{2A697440-E329-064D-AC80-852BADA42FC0}"/>
          </ac:picMkLst>
        </pc:picChg>
        <pc:picChg chg="add mod">
          <ac:chgData name="McKenzie, Liam [STUDENT]" userId="0daf4d24-5c69-484e-a93c-71f8fedb96ea" providerId="ADAL" clId="{72A3071A-67C4-42B7-ACD1-979B8A450233}" dt="2023-09-13T23:26:43.248" v="405" actId="14100"/>
          <ac:picMkLst>
            <pc:docMk/>
            <pc:sldMk cId="1597252316" sldId="256"/>
            <ac:picMk id="1036" creationId="{CCF48CF1-C086-7359-517F-EFFAD548E1D5}"/>
          </ac:picMkLst>
        </pc:picChg>
      </pc:sldChg>
      <pc:sldChg chg="addSp modSp new mod">
        <pc:chgData name="McKenzie, Liam [STUDENT]" userId="0daf4d24-5c69-484e-a93c-71f8fedb96ea" providerId="ADAL" clId="{72A3071A-67C4-42B7-ACD1-979B8A450233}" dt="2023-09-14T00:15:10.230" v="2239" actId="13926"/>
        <pc:sldMkLst>
          <pc:docMk/>
          <pc:sldMk cId="2353863660" sldId="257"/>
        </pc:sldMkLst>
        <pc:spChg chg="mod">
          <ac:chgData name="McKenzie, Liam [STUDENT]" userId="0daf4d24-5c69-484e-a93c-71f8fedb96ea" providerId="ADAL" clId="{72A3071A-67C4-42B7-ACD1-979B8A450233}" dt="2023-09-13T23:21:38.111" v="390" actId="1076"/>
          <ac:spMkLst>
            <pc:docMk/>
            <pc:sldMk cId="2353863660" sldId="257"/>
            <ac:spMk id="2" creationId="{9ED3C2BD-21E2-98D5-4901-9CC26788257D}"/>
          </ac:spMkLst>
        </pc:spChg>
        <pc:spChg chg="mod">
          <ac:chgData name="McKenzie, Liam [STUDENT]" userId="0daf4d24-5c69-484e-a93c-71f8fedb96ea" providerId="ADAL" clId="{72A3071A-67C4-42B7-ACD1-979B8A450233}" dt="2023-09-14T00:14:39.345" v="2230" actId="13926"/>
          <ac:spMkLst>
            <pc:docMk/>
            <pc:sldMk cId="2353863660" sldId="257"/>
            <ac:spMk id="3" creationId="{DD5DF8D3-F380-1C10-7960-36BD53941654}"/>
          </ac:spMkLst>
        </pc:spChg>
        <pc:spChg chg="add mod">
          <ac:chgData name="McKenzie, Liam [STUDENT]" userId="0daf4d24-5c69-484e-a93c-71f8fedb96ea" providerId="ADAL" clId="{72A3071A-67C4-42B7-ACD1-979B8A450233}" dt="2023-09-14T00:15:10.230" v="2239" actId="13926"/>
          <ac:spMkLst>
            <pc:docMk/>
            <pc:sldMk cId="2353863660" sldId="257"/>
            <ac:spMk id="4" creationId="{3D02630F-8C97-AD9E-2BD7-C4C14A4151A3}"/>
          </ac:spMkLst>
        </pc:spChg>
        <pc:spChg chg="add mod">
          <ac:chgData name="McKenzie, Liam [STUDENT]" userId="0daf4d24-5c69-484e-a93c-71f8fedb96ea" providerId="ADAL" clId="{72A3071A-67C4-42B7-ACD1-979B8A450233}" dt="2023-09-13T23:21:13.530" v="389" actId="692"/>
          <ac:spMkLst>
            <pc:docMk/>
            <pc:sldMk cId="2353863660" sldId="257"/>
            <ac:spMk id="5" creationId="{7783DA63-3F38-DAB4-83B4-4230514768A1}"/>
          </ac:spMkLst>
        </pc:spChg>
        <pc:spChg chg="add mod">
          <ac:chgData name="McKenzie, Liam [STUDENT]" userId="0daf4d24-5c69-484e-a93c-71f8fedb96ea" providerId="ADAL" clId="{72A3071A-67C4-42B7-ACD1-979B8A450233}" dt="2023-09-13T23:21:49.081" v="393" actId="1076"/>
          <ac:spMkLst>
            <pc:docMk/>
            <pc:sldMk cId="2353863660" sldId="257"/>
            <ac:spMk id="6" creationId="{7E808333-7E9E-A11B-AADD-44BF6D97CFF5}"/>
          </ac:spMkLst>
        </pc:spChg>
        <pc:picChg chg="add mod ord">
          <ac:chgData name="McKenzie, Liam [STUDENT]" userId="0daf4d24-5c69-484e-a93c-71f8fedb96ea" providerId="ADAL" clId="{72A3071A-67C4-42B7-ACD1-979B8A450233}" dt="2023-09-14T00:14:16.254" v="2226" actId="167"/>
          <ac:picMkLst>
            <pc:docMk/>
            <pc:sldMk cId="2353863660" sldId="257"/>
            <ac:picMk id="8" creationId="{63BA0490-5C73-9E68-4AAE-AF7C2447D2FA}"/>
          </ac:picMkLst>
        </pc:picChg>
        <pc:picChg chg="add mod ord">
          <ac:chgData name="McKenzie, Liam [STUDENT]" userId="0daf4d24-5c69-484e-a93c-71f8fedb96ea" providerId="ADAL" clId="{72A3071A-67C4-42B7-ACD1-979B8A450233}" dt="2023-09-14T00:15:07.280" v="2238" actId="167"/>
          <ac:picMkLst>
            <pc:docMk/>
            <pc:sldMk cId="2353863660" sldId="257"/>
            <ac:picMk id="10" creationId="{113158DD-8547-A043-7C9B-ADAE84BF1C4D}"/>
          </ac:picMkLst>
        </pc:picChg>
      </pc:sldChg>
      <pc:sldChg chg="addSp modSp new mod">
        <pc:chgData name="McKenzie, Liam [STUDENT]" userId="0daf4d24-5c69-484e-a93c-71f8fedb96ea" providerId="ADAL" clId="{72A3071A-67C4-42B7-ACD1-979B8A450233}" dt="2023-09-13T23:44:28.028" v="1396" actId="1076"/>
        <pc:sldMkLst>
          <pc:docMk/>
          <pc:sldMk cId="1213768978" sldId="258"/>
        </pc:sldMkLst>
        <pc:spChg chg="mod">
          <ac:chgData name="McKenzie, Liam [STUDENT]" userId="0daf4d24-5c69-484e-a93c-71f8fedb96ea" providerId="ADAL" clId="{72A3071A-67C4-42B7-ACD1-979B8A450233}" dt="2023-09-13T23:44:23.051" v="1395" actId="13926"/>
          <ac:spMkLst>
            <pc:docMk/>
            <pc:sldMk cId="1213768978" sldId="258"/>
            <ac:spMk id="2" creationId="{0F1ADDF9-C7D9-7722-C740-CB32FB32D3DC}"/>
          </ac:spMkLst>
        </pc:spChg>
        <pc:spChg chg="mod">
          <ac:chgData name="McKenzie, Liam [STUDENT]" userId="0daf4d24-5c69-484e-a93c-71f8fedb96ea" providerId="ADAL" clId="{72A3071A-67C4-42B7-ACD1-979B8A450233}" dt="2023-09-13T23:44:28.028" v="1396" actId="1076"/>
          <ac:spMkLst>
            <pc:docMk/>
            <pc:sldMk cId="1213768978" sldId="258"/>
            <ac:spMk id="3" creationId="{BA7149FD-AA2A-D0B8-C832-B23585092E91}"/>
          </ac:spMkLst>
        </pc:spChg>
        <pc:picChg chg="add mod">
          <ac:chgData name="McKenzie, Liam [STUDENT]" userId="0daf4d24-5c69-484e-a93c-71f8fedb96ea" providerId="ADAL" clId="{72A3071A-67C4-42B7-ACD1-979B8A450233}" dt="2023-09-13T23:42:07.292" v="1386" actId="1076"/>
          <ac:picMkLst>
            <pc:docMk/>
            <pc:sldMk cId="1213768978" sldId="258"/>
            <ac:picMk id="2050" creationId="{E85D8C49-F910-3A38-88AA-9E79633CA081}"/>
          </ac:picMkLst>
        </pc:picChg>
        <pc:picChg chg="add mod">
          <ac:chgData name="McKenzie, Liam [STUDENT]" userId="0daf4d24-5c69-484e-a93c-71f8fedb96ea" providerId="ADAL" clId="{72A3071A-67C4-42B7-ACD1-979B8A450233}" dt="2023-09-13T23:44:17.526" v="1394" actId="1076"/>
          <ac:picMkLst>
            <pc:docMk/>
            <pc:sldMk cId="1213768978" sldId="258"/>
            <ac:picMk id="2052" creationId="{9328B9DB-1565-0056-CDB7-166F81AB5BD2}"/>
          </ac:picMkLst>
        </pc:picChg>
      </pc:sldChg>
      <pc:sldChg chg="addSp delSp modSp new mod">
        <pc:chgData name="McKenzie, Liam [STUDENT]" userId="0daf4d24-5c69-484e-a93c-71f8fedb96ea" providerId="ADAL" clId="{72A3071A-67C4-42B7-ACD1-979B8A450233}" dt="2023-09-13T23:56:28.217" v="1511" actId="313"/>
        <pc:sldMkLst>
          <pc:docMk/>
          <pc:sldMk cId="3273719450" sldId="259"/>
        </pc:sldMkLst>
        <pc:spChg chg="del">
          <ac:chgData name="McKenzie, Liam [STUDENT]" userId="0daf4d24-5c69-484e-a93c-71f8fedb96ea" providerId="ADAL" clId="{72A3071A-67C4-42B7-ACD1-979B8A450233}" dt="2023-09-13T23:41:08.922" v="1375" actId="478"/>
          <ac:spMkLst>
            <pc:docMk/>
            <pc:sldMk cId="3273719450" sldId="259"/>
            <ac:spMk id="2" creationId="{92205309-C019-E166-837A-510947A75412}"/>
          </ac:spMkLst>
        </pc:spChg>
        <pc:spChg chg="mod">
          <ac:chgData name="McKenzie, Liam [STUDENT]" userId="0daf4d24-5c69-484e-a93c-71f8fedb96ea" providerId="ADAL" clId="{72A3071A-67C4-42B7-ACD1-979B8A450233}" dt="2023-09-13T23:56:28.217" v="1511" actId="313"/>
          <ac:spMkLst>
            <pc:docMk/>
            <pc:sldMk cId="3273719450" sldId="259"/>
            <ac:spMk id="3" creationId="{75C692FB-28D6-FFDB-ECBD-A26ED28524B6}"/>
          </ac:spMkLst>
        </pc:spChg>
        <pc:spChg chg="add del">
          <ac:chgData name="McKenzie, Liam [STUDENT]" userId="0daf4d24-5c69-484e-a93c-71f8fedb96ea" providerId="ADAL" clId="{72A3071A-67C4-42B7-ACD1-979B8A450233}" dt="2023-09-13T23:51:19.559" v="1422" actId="22"/>
          <ac:spMkLst>
            <pc:docMk/>
            <pc:sldMk cId="3273719450" sldId="259"/>
            <ac:spMk id="5" creationId="{DF8DDD8C-5E54-6179-7BED-DFED1F9E0B71}"/>
          </ac:spMkLst>
        </pc:spChg>
        <pc:picChg chg="add mod">
          <ac:chgData name="McKenzie, Liam [STUDENT]" userId="0daf4d24-5c69-484e-a93c-71f8fedb96ea" providerId="ADAL" clId="{72A3071A-67C4-42B7-ACD1-979B8A450233}" dt="2023-09-13T23:51:16.157" v="1420" actId="1076"/>
          <ac:picMkLst>
            <pc:docMk/>
            <pc:sldMk cId="3273719450" sldId="259"/>
            <ac:picMk id="5122" creationId="{18A786CB-97A7-DAD1-D017-5AF809D4F19E}"/>
          </ac:picMkLst>
        </pc:picChg>
        <pc:picChg chg="add mod">
          <ac:chgData name="McKenzie, Liam [STUDENT]" userId="0daf4d24-5c69-484e-a93c-71f8fedb96ea" providerId="ADAL" clId="{72A3071A-67C4-42B7-ACD1-979B8A450233}" dt="2023-09-13T23:51:40.230" v="1427" actId="1076"/>
          <ac:picMkLst>
            <pc:docMk/>
            <pc:sldMk cId="3273719450" sldId="259"/>
            <ac:picMk id="5124" creationId="{9E660DC2-BDE5-9111-22C3-767529C05AC4}"/>
          </ac:picMkLst>
        </pc:picChg>
      </pc:sldChg>
      <pc:sldChg chg="addSp delSp modSp new mod">
        <pc:chgData name="McKenzie, Liam [STUDENT]" userId="0daf4d24-5c69-484e-a93c-71f8fedb96ea" providerId="ADAL" clId="{72A3071A-67C4-42B7-ACD1-979B8A450233}" dt="2023-09-13T23:59:59.048" v="1620" actId="20577"/>
        <pc:sldMkLst>
          <pc:docMk/>
          <pc:sldMk cId="3316304082" sldId="260"/>
        </pc:sldMkLst>
        <pc:spChg chg="del">
          <ac:chgData name="McKenzie, Liam [STUDENT]" userId="0daf4d24-5c69-484e-a93c-71f8fedb96ea" providerId="ADAL" clId="{72A3071A-67C4-42B7-ACD1-979B8A450233}" dt="2023-09-13T23:41:13.226" v="1376" actId="478"/>
          <ac:spMkLst>
            <pc:docMk/>
            <pc:sldMk cId="3316304082" sldId="260"/>
            <ac:spMk id="2" creationId="{D85F6442-FB6B-E361-C4C9-8E0AE109C85B}"/>
          </ac:spMkLst>
        </pc:spChg>
        <pc:spChg chg="mod">
          <ac:chgData name="McKenzie, Liam [STUDENT]" userId="0daf4d24-5c69-484e-a93c-71f8fedb96ea" providerId="ADAL" clId="{72A3071A-67C4-42B7-ACD1-979B8A450233}" dt="2023-09-13T23:59:59.048" v="1620" actId="20577"/>
          <ac:spMkLst>
            <pc:docMk/>
            <pc:sldMk cId="3316304082" sldId="260"/>
            <ac:spMk id="3" creationId="{CBAAFF0A-863A-AF76-CAF5-B13133449B18}"/>
          </ac:spMkLst>
        </pc:spChg>
        <pc:spChg chg="add del mod">
          <ac:chgData name="McKenzie, Liam [STUDENT]" userId="0daf4d24-5c69-484e-a93c-71f8fedb96ea" providerId="ADAL" clId="{72A3071A-67C4-42B7-ACD1-979B8A450233}" dt="2023-09-13T23:41:17.744" v="1378" actId="478"/>
          <ac:spMkLst>
            <pc:docMk/>
            <pc:sldMk cId="3316304082" sldId="260"/>
            <ac:spMk id="5" creationId="{0D684769-732F-DF6A-29F3-031EA336DD1E}"/>
          </ac:spMkLst>
        </pc:spChg>
        <pc:picChg chg="add mod">
          <ac:chgData name="McKenzie, Liam [STUDENT]" userId="0daf4d24-5c69-484e-a93c-71f8fedb96ea" providerId="ADAL" clId="{72A3071A-67C4-42B7-ACD1-979B8A450233}" dt="2023-09-13T23:49:01.669" v="1404" actId="1076"/>
          <ac:picMkLst>
            <pc:docMk/>
            <pc:sldMk cId="3316304082" sldId="260"/>
            <ac:picMk id="4098" creationId="{D2040C4E-9207-838F-5A1B-A4E9D378BF68}"/>
          </ac:picMkLst>
        </pc:picChg>
        <pc:picChg chg="add mod">
          <ac:chgData name="McKenzie, Liam [STUDENT]" userId="0daf4d24-5c69-484e-a93c-71f8fedb96ea" providerId="ADAL" clId="{72A3071A-67C4-42B7-ACD1-979B8A450233}" dt="2023-09-13T23:56:53.412" v="1512" actId="14100"/>
          <ac:picMkLst>
            <pc:docMk/>
            <pc:sldMk cId="3316304082" sldId="260"/>
            <ac:picMk id="4100" creationId="{9D982D43-9C26-9FDB-90F1-7D0AB44E178D}"/>
          </ac:picMkLst>
        </pc:picChg>
        <pc:picChg chg="add mod">
          <ac:chgData name="McKenzie, Liam [STUDENT]" userId="0daf4d24-5c69-484e-a93c-71f8fedb96ea" providerId="ADAL" clId="{72A3071A-67C4-42B7-ACD1-979B8A450233}" dt="2023-09-13T23:49:41.396" v="1412" actId="14100"/>
          <ac:picMkLst>
            <pc:docMk/>
            <pc:sldMk cId="3316304082" sldId="260"/>
            <ac:picMk id="4102" creationId="{AEDBE687-E606-3FEB-FC8D-229A7828C1E0}"/>
          </ac:picMkLst>
        </pc:picChg>
      </pc:sldChg>
      <pc:sldChg chg="addSp delSp modSp new mod ord">
        <pc:chgData name="McKenzie, Liam [STUDENT]" userId="0daf4d24-5c69-484e-a93c-71f8fedb96ea" providerId="ADAL" clId="{72A3071A-67C4-42B7-ACD1-979B8A450233}" dt="2023-09-14T00:11:00.841" v="2203" actId="478"/>
        <pc:sldMkLst>
          <pc:docMk/>
          <pc:sldMk cId="134002335" sldId="261"/>
        </pc:sldMkLst>
        <pc:spChg chg="del">
          <ac:chgData name="McKenzie, Liam [STUDENT]" userId="0daf4d24-5c69-484e-a93c-71f8fedb96ea" providerId="ADAL" clId="{72A3071A-67C4-42B7-ACD1-979B8A450233}" dt="2023-09-13T23:45:27.233" v="1399" actId="478"/>
          <ac:spMkLst>
            <pc:docMk/>
            <pc:sldMk cId="134002335" sldId="261"/>
            <ac:spMk id="2" creationId="{F49873AE-CEFA-3321-AE33-0AF3DF2C7F02}"/>
          </ac:spMkLst>
        </pc:spChg>
        <pc:spChg chg="del">
          <ac:chgData name="McKenzie, Liam [STUDENT]" userId="0daf4d24-5c69-484e-a93c-71f8fedb96ea" providerId="ADAL" clId="{72A3071A-67C4-42B7-ACD1-979B8A450233}" dt="2023-09-13T23:45:25.619" v="1398" actId="478"/>
          <ac:spMkLst>
            <pc:docMk/>
            <pc:sldMk cId="134002335" sldId="261"/>
            <ac:spMk id="3" creationId="{5DEEB8F2-87D8-F03C-0B9F-C96267E56ED2}"/>
          </ac:spMkLst>
        </pc:spChg>
        <pc:spChg chg="add del mod">
          <ac:chgData name="McKenzie, Liam [STUDENT]" userId="0daf4d24-5c69-484e-a93c-71f8fedb96ea" providerId="ADAL" clId="{72A3071A-67C4-42B7-ACD1-979B8A450233}" dt="2023-09-14T00:11:00.841" v="2203" actId="478"/>
          <ac:spMkLst>
            <pc:docMk/>
            <pc:sldMk cId="134002335" sldId="261"/>
            <ac:spMk id="4" creationId="{C6F3A61B-9CDD-0115-BF6A-5196E3B09C02}"/>
          </ac:spMkLst>
        </pc:spChg>
        <pc:picChg chg="add mod">
          <ac:chgData name="McKenzie, Liam [STUDENT]" userId="0daf4d24-5c69-484e-a93c-71f8fedb96ea" providerId="ADAL" clId="{72A3071A-67C4-42B7-ACD1-979B8A450233}" dt="2023-09-13T23:45:38.596" v="1402" actId="14100"/>
          <ac:picMkLst>
            <pc:docMk/>
            <pc:sldMk cId="134002335" sldId="261"/>
            <ac:picMk id="3074" creationId="{7A8AFB5C-CE0B-F553-8CCC-9BAF22ACF4CC}"/>
          </ac:picMkLst>
        </pc:picChg>
      </pc:sldChg>
      <pc:sldChg chg="addSp delSp modSp new mod">
        <pc:chgData name="McKenzie, Liam [STUDENT]" userId="0daf4d24-5c69-484e-a93c-71f8fedb96ea" providerId="ADAL" clId="{72A3071A-67C4-42B7-ACD1-979B8A450233}" dt="2023-09-14T00:10:14.315" v="2160" actId="14100"/>
        <pc:sldMkLst>
          <pc:docMk/>
          <pc:sldMk cId="2378952300" sldId="262"/>
        </pc:sldMkLst>
        <pc:spChg chg="mod">
          <ac:chgData name="McKenzie, Liam [STUDENT]" userId="0daf4d24-5c69-484e-a93c-71f8fedb96ea" providerId="ADAL" clId="{72A3071A-67C4-42B7-ACD1-979B8A450233}" dt="2023-09-14T00:09:49.868" v="2157" actId="20577"/>
          <ac:spMkLst>
            <pc:docMk/>
            <pc:sldMk cId="2378952300" sldId="262"/>
            <ac:spMk id="2" creationId="{27DCB3EC-F4C7-36EA-0A80-4152B64CCB29}"/>
          </ac:spMkLst>
        </pc:spChg>
        <pc:spChg chg="del mod">
          <ac:chgData name="McKenzie, Liam [STUDENT]" userId="0daf4d24-5c69-484e-a93c-71f8fedb96ea" providerId="ADAL" clId="{72A3071A-67C4-42B7-ACD1-979B8A450233}" dt="2023-09-14T00:01:10.122" v="1725" actId="3680"/>
          <ac:spMkLst>
            <pc:docMk/>
            <pc:sldMk cId="2378952300" sldId="262"/>
            <ac:spMk id="3" creationId="{818C4F3D-518B-8D67-E972-475D041252B9}"/>
          </ac:spMkLst>
        </pc:spChg>
        <pc:graphicFrameChg chg="add mod ord modGraphic">
          <ac:chgData name="McKenzie, Liam [STUDENT]" userId="0daf4d24-5c69-484e-a93c-71f8fedb96ea" providerId="ADAL" clId="{72A3071A-67C4-42B7-ACD1-979B8A450233}" dt="2023-09-14T00:06:19.446" v="1989" actId="14100"/>
          <ac:graphicFrameMkLst>
            <pc:docMk/>
            <pc:sldMk cId="2378952300" sldId="262"/>
            <ac:graphicFrameMk id="4" creationId="{09CDB3FF-050A-8C84-3F6F-D70689A0761A}"/>
          </ac:graphicFrameMkLst>
        </pc:graphicFrameChg>
        <pc:graphicFrameChg chg="add del modGraphic">
          <ac:chgData name="McKenzie, Liam [STUDENT]" userId="0daf4d24-5c69-484e-a93c-71f8fedb96ea" providerId="ADAL" clId="{72A3071A-67C4-42B7-ACD1-979B8A450233}" dt="2023-09-14T00:07:06.642" v="1992" actId="478"/>
          <ac:graphicFrameMkLst>
            <pc:docMk/>
            <pc:sldMk cId="2378952300" sldId="262"/>
            <ac:graphicFrameMk id="5" creationId="{CE8E81AF-A431-6E7D-268F-4F236BB31454}"/>
          </ac:graphicFrameMkLst>
        </pc:graphicFrameChg>
        <pc:graphicFrameChg chg="add del mod modGraphic">
          <ac:chgData name="McKenzie, Liam [STUDENT]" userId="0daf4d24-5c69-484e-a93c-71f8fedb96ea" providerId="ADAL" clId="{72A3071A-67C4-42B7-ACD1-979B8A450233}" dt="2023-09-14T00:07:54.011" v="2020" actId="478"/>
          <ac:graphicFrameMkLst>
            <pc:docMk/>
            <pc:sldMk cId="2378952300" sldId="262"/>
            <ac:graphicFrameMk id="6" creationId="{A8935DD8-45F4-57A5-D097-1B8B45261EEC}"/>
          </ac:graphicFrameMkLst>
        </pc:graphicFrameChg>
        <pc:graphicFrameChg chg="add del mod modGraphic">
          <ac:chgData name="McKenzie, Liam [STUDENT]" userId="0daf4d24-5c69-484e-a93c-71f8fedb96ea" providerId="ADAL" clId="{72A3071A-67C4-42B7-ACD1-979B8A450233}" dt="2023-09-14T00:08:34.323" v="2028" actId="3680"/>
          <ac:graphicFrameMkLst>
            <pc:docMk/>
            <pc:sldMk cId="2378952300" sldId="262"/>
            <ac:graphicFrameMk id="7" creationId="{602E5934-AB71-A12A-DC76-BC68CF45CA6A}"/>
          </ac:graphicFrameMkLst>
        </pc:graphicFrameChg>
        <pc:graphicFrameChg chg="add mod modGraphic">
          <ac:chgData name="McKenzie, Liam [STUDENT]" userId="0daf4d24-5c69-484e-a93c-71f8fedb96ea" providerId="ADAL" clId="{72A3071A-67C4-42B7-ACD1-979B8A450233}" dt="2023-09-14T00:09:40.704" v="2152" actId="20577"/>
          <ac:graphicFrameMkLst>
            <pc:docMk/>
            <pc:sldMk cId="2378952300" sldId="262"/>
            <ac:graphicFrameMk id="8" creationId="{B152EF36-0A40-423C-D6E7-4D78CCECB485}"/>
          </ac:graphicFrameMkLst>
        </pc:graphicFrameChg>
        <pc:picChg chg="add del mod">
          <ac:chgData name="McKenzie, Liam [STUDENT]" userId="0daf4d24-5c69-484e-a93c-71f8fedb96ea" providerId="ADAL" clId="{72A3071A-67C4-42B7-ACD1-979B8A450233}" dt="2023-09-14T00:06:14.889" v="1988" actId="478"/>
          <ac:picMkLst>
            <pc:docMk/>
            <pc:sldMk cId="2378952300" sldId="262"/>
            <ac:picMk id="6146" creationId="{E7FB5714-C95F-DC1D-E56B-62181C70A0D6}"/>
          </ac:picMkLst>
        </pc:picChg>
        <pc:picChg chg="add mod">
          <ac:chgData name="McKenzie, Liam [STUDENT]" userId="0daf4d24-5c69-484e-a93c-71f8fedb96ea" providerId="ADAL" clId="{72A3071A-67C4-42B7-ACD1-979B8A450233}" dt="2023-09-14T00:10:14.315" v="2160" actId="14100"/>
          <ac:picMkLst>
            <pc:docMk/>
            <pc:sldMk cId="2378952300" sldId="262"/>
            <ac:picMk id="6148" creationId="{F6AE7E77-2CEB-0F14-8720-77AFD0B47C19}"/>
          </ac:picMkLst>
        </pc:picChg>
      </pc:sldChg>
      <pc:sldChg chg="addSp delSp modSp new mod">
        <pc:chgData name="McKenzie, Liam [STUDENT]" userId="0daf4d24-5c69-484e-a93c-71f8fedb96ea" providerId="ADAL" clId="{72A3071A-67C4-42B7-ACD1-979B8A450233}" dt="2023-09-14T00:11:58.849" v="2220" actId="403"/>
        <pc:sldMkLst>
          <pc:docMk/>
          <pc:sldMk cId="3280008893" sldId="263"/>
        </pc:sldMkLst>
        <pc:spChg chg="add del">
          <ac:chgData name="McKenzie, Liam [STUDENT]" userId="0daf4d24-5c69-484e-a93c-71f8fedb96ea" providerId="ADAL" clId="{72A3071A-67C4-42B7-ACD1-979B8A450233}" dt="2023-09-14T00:11:50.451" v="2208"/>
          <ac:spMkLst>
            <pc:docMk/>
            <pc:sldMk cId="3280008893" sldId="263"/>
            <ac:spMk id="2" creationId="{C0037101-652A-3F61-5066-1C912DC52863}"/>
          </ac:spMkLst>
        </pc:spChg>
        <pc:spChg chg="del">
          <ac:chgData name="McKenzie, Liam [STUDENT]" userId="0daf4d24-5c69-484e-a93c-71f8fedb96ea" providerId="ADAL" clId="{72A3071A-67C4-42B7-ACD1-979B8A450233}" dt="2023-09-14T00:11:30.821" v="2207" actId="478"/>
          <ac:spMkLst>
            <pc:docMk/>
            <pc:sldMk cId="3280008893" sldId="263"/>
            <ac:spMk id="3" creationId="{74E26B81-7130-DCC7-386B-A718D3E18F47}"/>
          </ac:spMkLst>
        </pc:spChg>
        <pc:spChg chg="add mod">
          <ac:chgData name="McKenzie, Liam [STUDENT]" userId="0daf4d24-5c69-484e-a93c-71f8fedb96ea" providerId="ADAL" clId="{72A3071A-67C4-42B7-ACD1-979B8A450233}" dt="2023-09-14T00:11:58.849" v="2220" actId="403"/>
          <ac:spMkLst>
            <pc:docMk/>
            <pc:sldMk cId="3280008893" sldId="263"/>
            <ac:spMk id="4" creationId="{5F58FA0D-FCDE-29EA-9C32-5CF9F92B1DD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EED41-0A52-16EA-145F-35351997B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1ABB0-FB44-03FE-5CDD-E4C34C224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994-0D24-8295-1888-DF27490C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808B7-B53E-6B7F-BA06-E13330C4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274A1-FA56-88D5-CEB5-80CB2488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920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1A3E-F988-74B1-4468-87489A2C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A11F0-9C37-C81D-EB33-2E43FFDF7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BCD2-DAAE-B98C-E4EC-B7FE7132E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131FA-45CE-C7FC-BB0D-83CA0DBA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928EC-EF99-AF64-11C4-971E1427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604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5D8622-3D7D-F1F0-9A62-9E269635D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12E20-5924-05E7-1E56-4F3E9FC82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8E1AB-7131-3FEA-EBB8-7D2964AE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2154-49AF-284A-F1AE-AD5225C9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9D7D-D06D-E6FC-9C98-DB998BD7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385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496A-1E9D-B3C0-859D-69C37244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E37C2-2630-F761-2211-BF71B5382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D05F-810A-1D85-4442-D36A9236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649C5-7B60-B77F-9B9A-19DB748B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DCE52-FA93-0BA2-8F3A-72C8B619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633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6C96-DA90-B378-689C-6D1E6BF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64F49-4C1A-C9BD-2C45-9FC3CC305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31575-15A8-41C1-6EBB-33015FA62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BC4F7-26E8-6BDF-3C2C-651BC056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0565-E070-5C60-B40D-812CBD6C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219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EA98-1E54-278A-D543-CB4AC4F3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551D9-37BF-3C1D-B8F3-204E44CEB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E8814-A7AB-C52C-62CE-5C2E097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1B60F-A369-94AA-F0BE-13B83827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1F487-13B1-B160-E8AA-971559C2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30734-B1F1-5307-2253-06F2B1C3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486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6DEA-2404-D6F1-0DBB-2595152A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77EFC-315F-446F-9688-836264E59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C4D7A-0CD8-4638-66CC-7601D64F4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D3F19D-B478-1974-ADE3-FA0CD374E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B5EFDD-1D54-A45E-3970-765CB79D4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6D9A09-20C7-7C31-3DE9-F6460B87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208757-6FF7-A3A8-3896-AD1EE452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7F034-7D1B-89D3-69C4-68EDD9BE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891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74E70-0B33-3CEF-F962-169CAE29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04DD5-B32D-12A4-C0CB-86101BE6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83BB2-CA59-BBAF-3EF0-CFBCE649D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24FF2-A895-78C8-EB02-D5F47D000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264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231394-43C9-F6E6-895D-FEBF903C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23AD5-E5AC-12FD-F7E3-1A8EBCC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2D27A-2413-C712-F8CF-A08EEAF3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814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7E1E-8AD2-D9E0-0E43-29FF4D3A1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B8C6-5BA0-F199-62E0-AB896ECEF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8B555-15D3-E9D7-805C-0472C1802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AD3F8-7348-6928-5952-861793E1E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D91D9-5413-52A4-F67A-8725B9C71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EEDAE-6837-395D-BFCF-CFBD9D72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205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0482-2D94-E07F-D577-0B129BEB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1466A-5BFD-48B4-1F4E-5E0997B1F4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66FC4-092E-BE6F-C058-A3DA84841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38B82-A4C6-37B1-308D-5C3A4BA6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6C5B5-EA94-93D4-F3CC-B2076DFF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BE0F5-5C9F-F5E9-A9DC-AA0F0B48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29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D088E-4A17-B1F7-F2D2-BC42407F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CE588-A798-F27E-3C56-C76FB0D9A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EDCF8-40F0-3048-6014-E78C2E753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C120C-26BF-4CAD-BF76-2ECC7B445D54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585D4-EF85-01FD-67B1-68EC2B059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03FAE-8E8D-790B-7D55-24697E386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79E08-5B6C-49C5-B562-6AA857A26D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01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ed Bridge (Tasmania) - Wikipedia">
            <a:extLst>
              <a:ext uri="{FF2B5EF4-FFF2-40B4-BE49-F238E27FC236}">
                <a16:creationId xmlns:a16="http://schemas.microsoft.com/office/drawing/2014/main" id="{CCF48CF1-C086-7359-517F-EFFAD548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94000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mpbell Town, Tasmania">
            <a:extLst>
              <a:ext uri="{FF2B5EF4-FFF2-40B4-BE49-F238E27FC236}">
                <a16:creationId xmlns:a16="http://schemas.microsoft.com/office/drawing/2014/main" id="{2A697440-E329-064D-AC80-852BADA4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0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B0C30-E515-9937-1DED-46A8AD7A6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4800" dirty="0">
                <a:highlight>
                  <a:srgbClr val="FFFF00"/>
                </a:highlight>
              </a:rPr>
              <a:t>Campbell Town District High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40499-AB54-801B-316A-B908FFDA39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>
                <a:highlight>
                  <a:srgbClr val="FFFF00"/>
                </a:highlight>
              </a:rPr>
              <a:t>A sneak peak at the corner of the world</a:t>
            </a:r>
          </a:p>
        </p:txBody>
      </p:sp>
      <p:pic>
        <p:nvPicPr>
          <p:cNvPr id="1026" name="Picture 2" descr="Campbell Town District High School">
            <a:extLst>
              <a:ext uri="{FF2B5EF4-FFF2-40B4-BE49-F238E27FC236}">
                <a16:creationId xmlns:a16="http://schemas.microsoft.com/office/drawing/2014/main" id="{EDFE7B5B-17FA-4996-171E-C1F670A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Tasmania | Meaning, History &amp; Facts | Britannica">
            <a:extLst>
              <a:ext uri="{FF2B5EF4-FFF2-40B4-BE49-F238E27FC236}">
                <a16:creationId xmlns:a16="http://schemas.microsoft.com/office/drawing/2014/main" id="{583A3C16-1DBF-0835-423B-48019E3C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29" y="433997"/>
            <a:ext cx="3764332" cy="188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25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black shirt&#10;&#10;Description automatically generated">
            <a:extLst>
              <a:ext uri="{FF2B5EF4-FFF2-40B4-BE49-F238E27FC236}">
                <a16:creationId xmlns:a16="http://schemas.microsoft.com/office/drawing/2014/main" id="{113158DD-8547-A043-7C9B-ADAE84BF1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60" y="1998662"/>
            <a:ext cx="1973036" cy="2762251"/>
          </a:xfrm>
          <a:prstGeom prst="rect">
            <a:avLst/>
          </a:prstGeom>
        </p:spPr>
      </p:pic>
      <p:pic>
        <p:nvPicPr>
          <p:cNvPr id="8" name="Picture 7" descr="A child in a black and yellow shirt&#10;&#10;Description automatically generated">
            <a:extLst>
              <a:ext uri="{FF2B5EF4-FFF2-40B4-BE49-F238E27FC236}">
                <a16:creationId xmlns:a16="http://schemas.microsoft.com/office/drawing/2014/main" id="{63BA0490-5C73-9E68-4AAE-AF7C2447D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34" y="1845469"/>
            <a:ext cx="1973036" cy="2762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3C2BD-21E2-98D5-4901-9CC26788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9375"/>
            <a:ext cx="10515600" cy="1325563"/>
          </a:xfrm>
        </p:spPr>
        <p:txBody>
          <a:bodyPr/>
          <a:lstStyle/>
          <a:p>
            <a:r>
              <a:rPr lang="en-AU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 JMÉNO JE</a:t>
            </a:r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F8D3-F380-1C10-7960-36BD53941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572"/>
            <a:ext cx="4065104" cy="498530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AU" b="1" dirty="0"/>
              <a:t>Liam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 algn="ctr">
              <a:buNone/>
            </a:pPr>
            <a:br>
              <a:rPr lang="en-AU" sz="1400" dirty="0"/>
            </a:br>
            <a:br>
              <a:rPr lang="en-AU" sz="1400" dirty="0">
                <a:highlight>
                  <a:srgbClr val="C0C0C0"/>
                </a:highlight>
              </a:rPr>
            </a:br>
            <a:r>
              <a:rPr lang="en-AU" sz="1800" dirty="0">
                <a:highlight>
                  <a:srgbClr val="C0C0C0"/>
                </a:highlight>
              </a:rPr>
              <a:t>I’m Liam, I’m new to Tasmania and have been living here for more than half a year. I like video games and target shooting.</a:t>
            </a:r>
          </a:p>
          <a:p>
            <a:pPr marL="0" indent="0">
              <a:buNone/>
            </a:pPr>
            <a:endParaRPr lang="en-AU" sz="1600" dirty="0">
              <a:highlight>
                <a:srgbClr val="C0C0C0"/>
              </a:highlight>
            </a:endParaRPr>
          </a:p>
          <a:p>
            <a:pPr marL="0" indent="0">
              <a:buNone/>
            </a:pPr>
            <a:endParaRPr lang="en-AU" sz="1600" dirty="0"/>
          </a:p>
          <a:p>
            <a:pPr marL="0" indent="0" algn="ctr">
              <a:buNone/>
            </a:pPr>
            <a:r>
              <a:rPr lang="en-AU" sz="1800" b="1" dirty="0"/>
              <a:t>GRADE 10</a:t>
            </a:r>
            <a:endParaRPr lang="en-AU" sz="2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02630F-8C97-AD9E-2BD7-C4C14A4151A3}"/>
              </a:ext>
            </a:extLst>
          </p:cNvPr>
          <p:cNvSpPr txBox="1">
            <a:spLocks/>
          </p:cNvSpPr>
          <p:nvPr/>
        </p:nvSpPr>
        <p:spPr>
          <a:xfrm>
            <a:off x="7050157" y="1507573"/>
            <a:ext cx="4303643" cy="4985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b="1" dirty="0"/>
              <a:t>Ty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 algn="ctr">
              <a:buNone/>
            </a:pPr>
            <a:br>
              <a:rPr lang="en-AU" sz="1400" dirty="0"/>
            </a:br>
            <a:br>
              <a:rPr lang="en-AU" sz="1400" dirty="0"/>
            </a:br>
            <a:br>
              <a:rPr lang="en-AU" sz="1400" dirty="0"/>
            </a:br>
            <a:br>
              <a:rPr lang="en-AU" sz="1400" dirty="0"/>
            </a:br>
            <a:r>
              <a:rPr lang="en-AU" sz="1800" dirty="0">
                <a:highlight>
                  <a:srgbClr val="C0C0C0"/>
                </a:highlight>
              </a:rPr>
              <a:t>I’m Ty, I’m a descendant Aboriginal of Tasmania. I like chicken and I’m sporty.</a:t>
            </a:r>
            <a:endParaRPr lang="en-AU" sz="3600" dirty="0">
              <a:highlight>
                <a:srgbClr val="C0C0C0"/>
              </a:highlight>
            </a:endParaRPr>
          </a:p>
          <a:p>
            <a:pPr marL="0" indent="0">
              <a:buNone/>
            </a:pPr>
            <a:endParaRPr lang="en-AU" sz="1600" dirty="0">
              <a:highlight>
                <a:srgbClr val="C0C0C0"/>
              </a:highlight>
            </a:endParaRPr>
          </a:p>
          <a:p>
            <a:pPr marL="0" indent="0">
              <a:buNone/>
            </a:pPr>
            <a:endParaRPr lang="en-AU" sz="1600" dirty="0"/>
          </a:p>
          <a:p>
            <a:pPr marL="0" indent="0">
              <a:buNone/>
            </a:pPr>
            <a:endParaRPr lang="en-AU" sz="1600" dirty="0"/>
          </a:p>
          <a:p>
            <a:pPr marL="0" indent="0" algn="ctr">
              <a:buNone/>
            </a:pPr>
            <a:r>
              <a:rPr lang="en-AU" sz="1800" b="1" dirty="0"/>
              <a:t>GRADE 10</a:t>
            </a:r>
            <a:endParaRPr lang="en-AU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83DA63-3F38-DAB4-83B4-4230514768A1}"/>
              </a:ext>
            </a:extLst>
          </p:cNvPr>
          <p:cNvSpPr/>
          <p:nvPr/>
        </p:nvSpPr>
        <p:spPr>
          <a:xfrm>
            <a:off x="5734050" y="-514350"/>
            <a:ext cx="628650" cy="8324850"/>
          </a:xfrm>
          <a:prstGeom prst="rect">
            <a:avLst/>
          </a:prstGeom>
          <a:solidFill>
            <a:srgbClr val="FF0000"/>
          </a:solidFill>
          <a:ln w="190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808333-7E9E-A11B-AADD-44BF6D97CFF5}"/>
              </a:ext>
            </a:extLst>
          </p:cNvPr>
          <p:cNvSpPr txBox="1">
            <a:spLocks/>
          </p:cNvSpPr>
          <p:nvPr/>
        </p:nvSpPr>
        <p:spPr>
          <a:xfrm>
            <a:off x="7715250" y="793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MÉ JMÉNO JE</a:t>
            </a:r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6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eorge Town TAS, Australia Sunrise Sunset Times">
            <a:extLst>
              <a:ext uri="{FF2B5EF4-FFF2-40B4-BE49-F238E27FC236}">
                <a16:creationId xmlns:a16="http://schemas.microsoft.com/office/drawing/2014/main" id="{9328B9DB-1565-0056-CDB7-166F81AB5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62996"/>
            <a:ext cx="3446462" cy="23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1ADDF9-C7D9-7722-C740-CB32FB32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highlight>
                  <a:srgbClr val="C0C0C0"/>
                </a:highlight>
              </a:rPr>
              <a:t>Our School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149FD-AA2A-D0B8-C832-B23585092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698874"/>
            <a:ext cx="10515600" cy="4351338"/>
          </a:xfrm>
        </p:spPr>
        <p:txBody>
          <a:bodyPr>
            <a:normAutofit/>
          </a:bodyPr>
          <a:lstStyle/>
          <a:p>
            <a:r>
              <a:rPr lang="en-AU" sz="3200" dirty="0"/>
              <a:t>We wake up at around 6:00AM to 6:30AM to get ready for school before our bus arrives.  </a:t>
            </a:r>
          </a:p>
          <a:p>
            <a:r>
              <a:rPr lang="en-AU" sz="3200" dirty="0"/>
              <a:t>Our bus arrives in our local suburb at around 8:20-ish as we get driven to school by public transport hired by our school. Actual school starts at 9:00AM.</a:t>
            </a:r>
          </a:p>
        </p:txBody>
      </p:sp>
      <p:pic>
        <p:nvPicPr>
          <p:cNvPr id="2050" name="Picture 2" descr="AUSSIE-BUILT 'MARATHON' SCHOOL BUS WOOS QLD MARKET">
            <a:extLst>
              <a:ext uri="{FF2B5EF4-FFF2-40B4-BE49-F238E27FC236}">
                <a16:creationId xmlns:a16="http://schemas.microsoft.com/office/drawing/2014/main" id="{E85D8C49-F910-3A38-88AA-9E79633CA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37" y="0"/>
            <a:ext cx="4813163" cy="32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68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n The Convict Trail: Old School &amp; Schoolhouse, Campbell Town">
            <a:extLst>
              <a:ext uri="{FF2B5EF4-FFF2-40B4-BE49-F238E27FC236}">
                <a16:creationId xmlns:a16="http://schemas.microsoft.com/office/drawing/2014/main" id="{9E660DC2-BDE5-9111-22C3-767529C05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76" y="3429000"/>
            <a:ext cx="4922837" cy="327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692FB-28D6-FFDB-ECBD-A26ED2852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475"/>
            <a:ext cx="5829300" cy="4351338"/>
          </a:xfrm>
        </p:spPr>
        <p:txBody>
          <a:bodyPr/>
          <a:lstStyle/>
          <a:p>
            <a:r>
              <a:rPr lang="en-AU" dirty="0"/>
              <a:t>Our day has three blocks, each going for </a:t>
            </a:r>
            <a:r>
              <a:rPr lang="en-AU" u="sng" dirty="0"/>
              <a:t>under</a:t>
            </a:r>
            <a:r>
              <a:rPr lang="en-AU" dirty="0"/>
              <a:t> two hours. We get two breaks in between these blocks, Recess and Lunch, each going for 20 minutes. </a:t>
            </a:r>
          </a:p>
          <a:p>
            <a:r>
              <a:rPr lang="en-AU" dirty="0"/>
              <a:t>It’s very boring to have an hour and forty minutes of straight schoolwork.</a:t>
            </a:r>
          </a:p>
          <a:p>
            <a:r>
              <a:rPr lang="en-AU" dirty="0"/>
              <a:t>That’s a total of 6 school hours.</a:t>
            </a:r>
          </a:p>
          <a:p>
            <a:endParaRPr lang="en-AU" dirty="0"/>
          </a:p>
        </p:txBody>
      </p:sp>
      <p:pic>
        <p:nvPicPr>
          <p:cNvPr id="5122" name="Picture 2" descr="On The Convict Trail: Old School &amp; Schoolhouse, Campbell Town">
            <a:extLst>
              <a:ext uri="{FF2B5EF4-FFF2-40B4-BE49-F238E27FC236}">
                <a16:creationId xmlns:a16="http://schemas.microsoft.com/office/drawing/2014/main" id="{18A786CB-97A7-DAD1-D017-5AF809D4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28600"/>
            <a:ext cx="538039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1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FF0A-863A-AF76-CAF5-B13133449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On Wednesdays we have sport. We picked Hockey, with the other option being Netball. On some days we have elective classes. We have a small variety of options to choose from.</a:t>
            </a:r>
          </a:p>
          <a:p>
            <a:r>
              <a:rPr lang="en-AU" dirty="0"/>
              <a:t>But not enough electives to choose from</a:t>
            </a:r>
            <a:br>
              <a:rPr lang="en-AU" dirty="0"/>
            </a:br>
            <a:r>
              <a:rPr lang="en-AU" dirty="0"/>
              <a:t>(we have around 5)</a:t>
            </a:r>
          </a:p>
          <a:p>
            <a:endParaRPr lang="en-AU" dirty="0"/>
          </a:p>
        </p:txBody>
      </p:sp>
      <p:pic>
        <p:nvPicPr>
          <p:cNvPr id="4098" name="Picture 2" descr="Home | Hockey Tasmania">
            <a:extLst>
              <a:ext uri="{FF2B5EF4-FFF2-40B4-BE49-F238E27FC236}">
                <a16:creationId xmlns:a16="http://schemas.microsoft.com/office/drawing/2014/main" id="{D2040C4E-9207-838F-5A1B-A4E9D378B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66687"/>
            <a:ext cx="24574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Northern Hockey Centre in Tasmania, one of the best training facilities  in Australia!">
            <a:extLst>
              <a:ext uri="{FF2B5EF4-FFF2-40B4-BE49-F238E27FC236}">
                <a16:creationId xmlns:a16="http://schemas.microsoft.com/office/drawing/2014/main" id="{9D982D43-9C26-9FDB-90F1-7D0AB44E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39" y="4286250"/>
            <a:ext cx="4467361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rthern Hockey Centre, St Leonards - Complete - YouTube">
            <a:extLst>
              <a:ext uri="{FF2B5EF4-FFF2-40B4-BE49-F238E27FC236}">
                <a16:creationId xmlns:a16="http://schemas.microsoft.com/office/drawing/2014/main" id="{AEDBE687-E606-3FEB-FC8D-229A7828C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3332531"/>
            <a:ext cx="5056766" cy="335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30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mall Australian Town Starterpack : r/starterpacks">
            <a:extLst>
              <a:ext uri="{FF2B5EF4-FFF2-40B4-BE49-F238E27FC236}">
                <a16:creationId xmlns:a16="http://schemas.microsoft.com/office/drawing/2014/main" id="{7A8AFB5C-CE0B-F553-8CCC-9BAF22AC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53616"/>
            <a:ext cx="10972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B3EC-F4C7-36EA-0A80-4152B64CC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Questions to a Czech School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9CDB3FF-050A-8C84-3F6F-D70689A076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674189"/>
              </p:ext>
            </p:extLst>
          </p:nvPr>
        </p:nvGraphicFramePr>
        <p:xfrm>
          <a:off x="838200" y="1825625"/>
          <a:ext cx="10515597" cy="1603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61151509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38132744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93484353"/>
                    </a:ext>
                  </a:extLst>
                </a:gridCol>
              </a:tblGrid>
              <a:tr h="1603376"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Do you have a similar sense of humour?</a:t>
                      </a:r>
                      <a:endParaRPr lang="en-AU" sz="24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What kinds of people are in your school? Is it diverse?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I like sports shooting, is it hard to get into in the Czech Republic?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732198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152EF36-0A40-423C-D6E7-4D78CCECB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559490"/>
              </p:ext>
            </p:extLst>
          </p:nvPr>
        </p:nvGraphicFramePr>
        <p:xfrm>
          <a:off x="2031998" y="3563938"/>
          <a:ext cx="812800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743484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26338849"/>
                    </a:ext>
                  </a:extLst>
                </a:gridCol>
              </a:tblGrid>
              <a:tr h="148272"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What’s the climate of your area like?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Do you meet tourists often?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163144"/>
                  </a:ext>
                </a:extLst>
              </a:tr>
            </a:tbl>
          </a:graphicData>
        </a:graphic>
      </p:graphicFrame>
      <p:pic>
        <p:nvPicPr>
          <p:cNvPr id="6148" name="Picture 4" descr="Flag of the Czech Republic - Wikipedia">
            <a:extLst>
              <a:ext uri="{FF2B5EF4-FFF2-40B4-BE49-F238E27FC236}">
                <a16:creationId xmlns:a16="http://schemas.microsoft.com/office/drawing/2014/main" id="{F6AE7E77-2CEB-0F14-8720-77AFD0B4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643755"/>
            <a:ext cx="2773680" cy="18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5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F58FA0D-FCDE-29EA-9C32-5CF9F92B1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23594" y="491540"/>
            <a:ext cx="2144819" cy="107274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sz="7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Ahoj!</a:t>
            </a:r>
            <a:r>
              <a:rPr kumimoji="0" lang="cs-CZ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en-US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08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291</Words>
  <Application>Microsoft Office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inherit</vt:lpstr>
      <vt:lpstr>Office Theme</vt:lpstr>
      <vt:lpstr>Campbell Town District High School</vt:lpstr>
      <vt:lpstr>MÉ JMÉNO JE</vt:lpstr>
      <vt:lpstr>Our School Routine</vt:lpstr>
      <vt:lpstr>PowerPoint Presentation</vt:lpstr>
      <vt:lpstr>PowerPoint Presentation</vt:lpstr>
      <vt:lpstr>PowerPoint Presentation</vt:lpstr>
      <vt:lpstr>Our Questions to a Czech School</vt:lpstr>
      <vt:lpstr>Ahoj!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Campbell Town District High School</dc:title>
  <dc:creator>McKenzie, Liam [STUDENT]</dc:creator>
  <cp:lastModifiedBy>McKenzie, Liam [STUDENT]</cp:lastModifiedBy>
  <cp:revision>1</cp:revision>
  <dcterms:created xsi:type="dcterms:W3CDTF">2023-09-12T00:29:24Z</dcterms:created>
  <dcterms:modified xsi:type="dcterms:W3CDTF">2023-09-14T00:15:13Z</dcterms:modified>
</cp:coreProperties>
</file>