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2"/>
  </p:notesMasterIdLst>
  <p:handoutMasterIdLst>
    <p:handoutMasterId r:id="rId13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3725" autoAdjust="0"/>
  </p:normalViewPr>
  <p:slideViewPr>
    <p:cSldViewPr snapToGrid="0">
      <p:cViewPr varScale="1">
        <p:scale>
          <a:sx n="105" d="100"/>
          <a:sy n="105" d="100"/>
        </p:scale>
        <p:origin x="784" y="19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Hanna, Gemma, Ollie </a:t>
            </a:r>
            <a:r>
              <a:rPr lang="en-US"/>
              <a:t>and Brodie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rmAutofit/>
          </a:bodyPr>
          <a:lstStyle/>
          <a:p>
            <a:r>
              <a:rPr lang="en-US" dirty="0"/>
              <a:t>Presenter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EA6C-42E0-415F-2B3B-EEE97652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8197" y="850623"/>
            <a:ext cx="6865573" cy="51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5C5FA-ED1E-8B84-62C0-49FF90B1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Hanna bailey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9B64A-A15B-E690-752C-1D5807E1D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In the morning I wake up and go and feed my horses than get ready and then go to school with my little brothers and my mum.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 ride for midlands pony club with my best friend, which is once a month where most members come and ride horses for a day.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E049A-2917-1F3D-F695-A6E5D3E6A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" r="2" b="19876"/>
          <a:stretch/>
        </p:blipFill>
        <p:spPr>
          <a:xfrm>
            <a:off x="5588000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83B29DA-9BB8-4BA8-B8E1-8C2B5440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D02496F8-166D-469A-8040-08608013B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3E648A7-A02A-4DC7-9FEC-489F1BA6F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F573B1-38BC-4C7B-894C-BE3864A04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647A77D8-817B-4A9F-86AA-FE781E81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7E86A-F9C3-D3C0-219C-66F0CB75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4A77DD24-26D5-491B-907B-8FE0D920C7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9005728" y="3724224"/>
            <a:ext cx="2936876" cy="29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7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E4AFF-4E43-6EDE-743E-FFF285DF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Ollie morrison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25C2D0C-89F2-4874-A67D-504E6583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DA83-B9F8-5C61-29E5-BD5E0EF1A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 live in Campbell town and not far away from the school and I can walk to school everyday.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 play lawn bowls for my state Tasmania and have some decent achievements holding 3 Australian under18 medals and 1 Tasmanian men's 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5534B7-4440-844D-0544-B486BAE53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4" r="9844" b="-3"/>
          <a:stretch/>
        </p:blipFill>
        <p:spPr>
          <a:xfrm>
            <a:off x="5587746" y="1596771"/>
            <a:ext cx="3448558" cy="3448558"/>
          </a:xfrm>
          <a:custGeom>
            <a:avLst/>
            <a:gdLst/>
            <a:ahLst/>
            <a:cxnLst/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81AF756-E807-D641-DE5A-7EEE9BA62B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6838" t="-1489" r="6415" b="1494"/>
          <a:stretch/>
        </p:blipFill>
        <p:spPr>
          <a:xfrm>
            <a:off x="8918575" y="596392"/>
            <a:ext cx="2263776" cy="2263776"/>
          </a:xfrm>
          <a:custGeom>
            <a:avLst/>
            <a:gdLst/>
            <a:ahLst/>
            <a:cxnLst/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3FD8943-49CD-489F-AF30-D186003C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D1AA9E7-DA6E-4B0E-AFF8-ACA4D7D79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DA334A1-5994-4CBD-AF0E-366DEF3A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80A39-150F-C7A8-79ED-83EEC55DD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4" r="17879" b="4"/>
          <a:stretch/>
        </p:blipFill>
        <p:spPr>
          <a:xfrm>
            <a:off x="9091612" y="3324733"/>
            <a:ext cx="2936876" cy="2936876"/>
          </a:xfrm>
          <a:custGeom>
            <a:avLst/>
            <a:gdLst/>
            <a:ahLst/>
            <a:cxnLst/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086CA-2AB0-ED35-A5BD-C51E8051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7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0" name="Group 209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02" name="Oval 210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3" name="Oval 210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106" name="Rectangle 210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20131-0598-2501-3059-0D21299A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452719" cy="266380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Gemma Fenton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DC82059-72A1-B5DC-A432-761538B690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6179" r="1" b="5362"/>
          <a:stretch/>
        </p:blipFill>
        <p:spPr>
          <a:xfrm>
            <a:off x="6633426" y="549276"/>
            <a:ext cx="2277431" cy="2771774"/>
          </a:xfrm>
          <a:custGeom>
            <a:avLst/>
            <a:gdLst/>
            <a:ahLst/>
            <a:cxnLst/>
            <a:rect l="l" t="t" r="r" b="b"/>
            <a:pathLst>
              <a:path w="2543346" h="2879726">
                <a:moveTo>
                  <a:pt x="0" y="0"/>
                </a:moveTo>
                <a:lnTo>
                  <a:pt x="2543346" y="0"/>
                </a:lnTo>
                <a:lnTo>
                  <a:pt x="2543346" y="2879726"/>
                </a:lnTo>
                <a:lnTo>
                  <a:pt x="0" y="287972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87008-211D-0CB6-DCA4-C7C534744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14" r="-1" b="9312"/>
          <a:stretch/>
        </p:blipFill>
        <p:spPr>
          <a:xfrm>
            <a:off x="9284736" y="549275"/>
            <a:ext cx="2277404" cy="2771774"/>
          </a:xfrm>
          <a:custGeom>
            <a:avLst/>
            <a:gdLst/>
            <a:ahLst/>
            <a:cxnLst/>
            <a:rect l="l" t="t" r="r" b="b"/>
            <a:pathLst>
              <a:path w="2543346" h="2879726">
                <a:moveTo>
                  <a:pt x="0" y="0"/>
                </a:moveTo>
                <a:lnTo>
                  <a:pt x="2543346" y="0"/>
                </a:lnTo>
                <a:lnTo>
                  <a:pt x="2543346" y="2879726"/>
                </a:lnTo>
                <a:lnTo>
                  <a:pt x="0" y="287972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DF38A-3E27-8A61-92D8-2AE98A17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3409936"/>
            <a:ext cx="5452720" cy="268288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In the morning and afternoon I catch the bus to school, the bus ride takes around 20 minutes from where I live.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I have grown up riding horses, playing cricket and hockey. I now participate in pony club once a month with my best friend Hanna.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CF0E40-87CB-08BF-BB7F-681562539AA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716"/>
          <a:stretch/>
        </p:blipFill>
        <p:spPr bwMode="auto">
          <a:xfrm>
            <a:off x="6633435" y="3536950"/>
            <a:ext cx="2277414" cy="2771776"/>
          </a:xfrm>
          <a:custGeom>
            <a:avLst/>
            <a:gdLst/>
            <a:ahLst/>
            <a:cxnLst/>
            <a:rect l="l" t="t" r="r" b="b"/>
            <a:pathLst>
              <a:path w="2543346" h="2879726">
                <a:moveTo>
                  <a:pt x="0" y="0"/>
                </a:moveTo>
                <a:lnTo>
                  <a:pt x="2543346" y="0"/>
                </a:lnTo>
                <a:lnTo>
                  <a:pt x="2543346" y="2879726"/>
                </a:lnTo>
                <a:lnTo>
                  <a:pt x="0" y="28797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AACEF3D-9217-420F-C118-4B0405F793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18712" r="19869" b="-2"/>
          <a:stretch/>
        </p:blipFill>
        <p:spPr>
          <a:xfrm>
            <a:off x="9284733" y="3536949"/>
            <a:ext cx="2277409" cy="2771776"/>
          </a:xfrm>
          <a:custGeom>
            <a:avLst/>
            <a:gdLst/>
            <a:ahLst/>
            <a:cxnLst/>
            <a:rect l="l" t="t" r="r" b="b"/>
            <a:pathLst>
              <a:path w="2543344" h="2879726">
                <a:moveTo>
                  <a:pt x="0" y="0"/>
                </a:moveTo>
                <a:lnTo>
                  <a:pt x="2543344" y="0"/>
                </a:lnTo>
                <a:lnTo>
                  <a:pt x="2543344" y="2879726"/>
                </a:lnTo>
                <a:lnTo>
                  <a:pt x="0" y="2879726"/>
                </a:ln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A5516-6923-CE63-A4F5-A9E35AD6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2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78665-B20D-BAFB-7FEB-F2A14788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Brodie Jackman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5C2D0C-89F2-4874-A67D-504E6583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671F-393C-5EC5-9BDF-53294ED0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 live in Campbelltown close to school so I either walk or get dropped off of a morning.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 enjoy riding dirt bikes, spending quality time with my gorgeous girlfriend Marissa and being with my (adopted nephew) Ryder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1D8F374-759B-4605-C74A-B91219A3E5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3" t="38460" r="-53" b="5290"/>
          <a:stretch/>
        </p:blipFill>
        <p:spPr>
          <a:xfrm>
            <a:off x="5587746" y="1596771"/>
            <a:ext cx="3448558" cy="3448558"/>
          </a:xfrm>
          <a:custGeom>
            <a:avLst/>
            <a:gdLst/>
            <a:ahLst/>
            <a:cxnLst/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6941207-4DC8-059E-60B9-4369C5B218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421" t="14418" r="419" b="36082"/>
          <a:stretch/>
        </p:blipFill>
        <p:spPr>
          <a:xfrm>
            <a:off x="8918575" y="596392"/>
            <a:ext cx="2263776" cy="2263776"/>
          </a:xfrm>
          <a:custGeom>
            <a:avLst/>
            <a:gdLst/>
            <a:ahLst/>
            <a:cxnLst/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3FD8943-49CD-489F-AF30-D186003C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1AA9E7-DA6E-4B0E-AFF8-ACA4D7D79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A334A1-5994-4CBD-AF0E-366DEF3A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20CE370-6D12-A515-D529-34D1FAF672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963" t="20281" r="-963" b="26718"/>
          <a:stretch/>
        </p:blipFill>
        <p:spPr>
          <a:xfrm>
            <a:off x="9091612" y="3324733"/>
            <a:ext cx="2936876" cy="2936876"/>
          </a:xfrm>
          <a:custGeom>
            <a:avLst/>
            <a:gdLst/>
            <a:ahLst/>
            <a:cxnLst/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C2BB2-0688-C47B-EACA-277E61D7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6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3DBA-5279-0D77-F73A-F097BC9B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5 questions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5DCF2-6558-3FB1-791C-AEF537393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type of sports do you play and how do you play them?</a:t>
            </a:r>
          </a:p>
          <a:p>
            <a:r>
              <a:rPr lang="en-AU" dirty="0"/>
              <a:t>What time does your school day start and finish?</a:t>
            </a:r>
          </a:p>
          <a:p>
            <a:r>
              <a:rPr lang="en-AU" dirty="0"/>
              <a:t>What's your national animal?</a:t>
            </a:r>
          </a:p>
          <a:p>
            <a:r>
              <a:rPr lang="en-AU" dirty="0"/>
              <a:t>What age can you get a job?</a:t>
            </a:r>
          </a:p>
          <a:p>
            <a:r>
              <a:rPr lang="en-AU" dirty="0"/>
              <a:t>What is national meal?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C38CB-9A5E-8642-CE1B-7B7F54B9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2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51F1-AA1F-B8AB-BC24-A6CF97CF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Horse riding in Tasmania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34A4B-E9B1-912F-B0E2-E22FD1B81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There are four zones, we ride in the northern zone of Tasmania.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Pony club has a range of activities including, show jumping, dressage, cross-country, games, polocrosse and flatwork</a:t>
            </a:r>
            <a:r>
              <a:rPr lang="en-US" sz="1600" dirty="0"/>
              <a:t>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729177-0C15-6C75-1D0B-67884D5DAB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9245" r="-1" b="29245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42172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{1EA0E248-11B3-44D0-96BF-D1C6B65E7ED9}tf33713516_win32</Template>
  <TotalTime>87</TotalTime>
  <Words>302</Words>
  <Application>Microsoft Macintosh PowerPoint</Application>
  <PresentationFormat>Širokoúhlá obrazovka</PresentationFormat>
  <Paragraphs>29</Paragraphs>
  <Slides>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Walbaum Display</vt:lpstr>
      <vt:lpstr>3DFloatVTI</vt:lpstr>
      <vt:lpstr>Hanna, Gemma, Ollie and Brodie </vt:lpstr>
      <vt:lpstr>Hanna bailey </vt:lpstr>
      <vt:lpstr>Ollie morrison</vt:lpstr>
      <vt:lpstr>Gemma Fenton </vt:lpstr>
      <vt:lpstr>Brodie Jackman </vt:lpstr>
      <vt:lpstr>5 questions for you</vt:lpstr>
      <vt:lpstr>Horse riding in Tasmania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Hanna, Gemma, Ollie and Brodie</dc:title>
  <dc:creator>Bailey, Hanna [STUDENT]</dc:creator>
  <cp:lastModifiedBy>Hana Redererova</cp:lastModifiedBy>
  <cp:revision>2</cp:revision>
  <dcterms:created xsi:type="dcterms:W3CDTF">2023-09-13T23:13:01Z</dcterms:created>
  <dcterms:modified xsi:type="dcterms:W3CDTF">2023-09-14T00:42:33Z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