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1" r:id="rId3"/>
    <p:sldId id="257" r:id="rId4"/>
    <p:sldId id="256" r:id="rId5"/>
    <p:sldId id="259" r:id="rId6"/>
    <p:sldId id="25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B2B52B-D1F5-45D9-B8FC-F1CBBAA02066}" v="2" dt="2023-09-13T23:43:57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ble, Ryan [STUDENT]" userId="666a8427-22f3-409f-8d73-4be6de3d892d" providerId="ADAL" clId="{94B2B52B-D1F5-45D9-B8FC-F1CBBAA02066}"/>
    <pc:docChg chg="custSel addSld delSld modSld sldOrd">
      <pc:chgData name="Double, Ryan [STUDENT]" userId="666a8427-22f3-409f-8d73-4be6de3d892d" providerId="ADAL" clId="{94B2B52B-D1F5-45D9-B8FC-F1CBBAA02066}" dt="2023-09-14T00:23:39.495" v="1903" actId="20577"/>
      <pc:docMkLst>
        <pc:docMk/>
      </pc:docMkLst>
      <pc:sldChg chg="modSp mod">
        <pc:chgData name="Double, Ryan [STUDENT]" userId="666a8427-22f3-409f-8d73-4be6de3d892d" providerId="ADAL" clId="{94B2B52B-D1F5-45D9-B8FC-F1CBBAA02066}" dt="2023-09-14T00:22:08.495" v="1864" actId="20577"/>
        <pc:sldMkLst>
          <pc:docMk/>
          <pc:sldMk cId="361279567" sldId="257"/>
        </pc:sldMkLst>
        <pc:spChg chg="mod">
          <ac:chgData name="Double, Ryan [STUDENT]" userId="666a8427-22f3-409f-8d73-4be6de3d892d" providerId="ADAL" clId="{94B2B52B-D1F5-45D9-B8FC-F1CBBAA02066}" dt="2023-09-14T00:22:08.495" v="1864" actId="20577"/>
          <ac:spMkLst>
            <pc:docMk/>
            <pc:sldMk cId="361279567" sldId="257"/>
            <ac:spMk id="3" creationId="{09FD557A-4AA9-CAD0-A574-2D28D0FC56B0}"/>
          </ac:spMkLst>
        </pc:spChg>
      </pc:sldChg>
      <pc:sldChg chg="addSp delSp modSp new mod ord">
        <pc:chgData name="Double, Ryan [STUDENT]" userId="666a8427-22f3-409f-8d73-4be6de3d892d" providerId="ADAL" clId="{94B2B52B-D1F5-45D9-B8FC-F1CBBAA02066}" dt="2023-09-13T23:27:32.437" v="402" actId="313"/>
        <pc:sldMkLst>
          <pc:docMk/>
          <pc:sldMk cId="398379992" sldId="260"/>
        </pc:sldMkLst>
        <pc:spChg chg="mod">
          <ac:chgData name="Double, Ryan [STUDENT]" userId="666a8427-22f3-409f-8d73-4be6de3d892d" providerId="ADAL" clId="{94B2B52B-D1F5-45D9-B8FC-F1CBBAA02066}" dt="2023-09-13T23:22:55.519" v="133" actId="20577"/>
          <ac:spMkLst>
            <pc:docMk/>
            <pc:sldMk cId="398379992" sldId="260"/>
            <ac:spMk id="2" creationId="{CCDB330F-0DF7-301D-FA8C-E92DA6B96977}"/>
          </ac:spMkLst>
        </pc:spChg>
        <pc:spChg chg="del">
          <ac:chgData name="Double, Ryan [STUDENT]" userId="666a8427-22f3-409f-8d73-4be6de3d892d" providerId="ADAL" clId="{94B2B52B-D1F5-45D9-B8FC-F1CBBAA02066}" dt="2023-09-13T23:20:02.870" v="5"/>
          <ac:spMkLst>
            <pc:docMk/>
            <pc:sldMk cId="398379992" sldId="260"/>
            <ac:spMk id="3" creationId="{5B1ED688-0BBF-9AC6-3A15-F67778B2A410}"/>
          </ac:spMkLst>
        </pc:spChg>
        <pc:spChg chg="mod">
          <ac:chgData name="Double, Ryan [STUDENT]" userId="666a8427-22f3-409f-8d73-4be6de3d892d" providerId="ADAL" clId="{94B2B52B-D1F5-45D9-B8FC-F1CBBAA02066}" dt="2023-09-13T23:27:32.437" v="402" actId="313"/>
          <ac:spMkLst>
            <pc:docMk/>
            <pc:sldMk cId="398379992" sldId="260"/>
            <ac:spMk id="4" creationId="{921E849C-B2E5-78E5-BAF1-18DD0040A090}"/>
          </ac:spMkLst>
        </pc:spChg>
        <pc:picChg chg="add mod">
          <ac:chgData name="Double, Ryan [STUDENT]" userId="666a8427-22f3-409f-8d73-4be6de3d892d" providerId="ADAL" clId="{94B2B52B-D1F5-45D9-B8FC-F1CBBAA02066}" dt="2023-09-13T23:20:12.546" v="6" actId="14100"/>
          <ac:picMkLst>
            <pc:docMk/>
            <pc:sldMk cId="398379992" sldId="260"/>
            <ac:picMk id="7" creationId="{8CDBCE5D-9306-9E33-509C-39F0D16B79EC}"/>
          </ac:picMkLst>
        </pc:picChg>
      </pc:sldChg>
      <pc:sldChg chg="modSp new mod ord">
        <pc:chgData name="Double, Ryan [STUDENT]" userId="666a8427-22f3-409f-8d73-4be6de3d892d" providerId="ADAL" clId="{94B2B52B-D1F5-45D9-B8FC-F1CBBAA02066}" dt="2023-09-14T00:22:40.198" v="1878" actId="20577"/>
        <pc:sldMkLst>
          <pc:docMk/>
          <pc:sldMk cId="3011226727" sldId="261"/>
        </pc:sldMkLst>
        <pc:spChg chg="mod">
          <ac:chgData name="Double, Ryan [STUDENT]" userId="666a8427-22f3-409f-8d73-4be6de3d892d" providerId="ADAL" clId="{94B2B52B-D1F5-45D9-B8FC-F1CBBAA02066}" dt="2023-09-14T00:18:08.572" v="1524" actId="313"/>
          <ac:spMkLst>
            <pc:docMk/>
            <pc:sldMk cId="3011226727" sldId="261"/>
            <ac:spMk id="2" creationId="{BE7FDA5F-49F5-7ECB-1A1A-FF397C4F1830}"/>
          </ac:spMkLst>
        </pc:spChg>
        <pc:spChg chg="mod">
          <ac:chgData name="Double, Ryan [STUDENT]" userId="666a8427-22f3-409f-8d73-4be6de3d892d" providerId="ADAL" clId="{94B2B52B-D1F5-45D9-B8FC-F1CBBAA02066}" dt="2023-09-14T00:22:40.198" v="1878" actId="20577"/>
          <ac:spMkLst>
            <pc:docMk/>
            <pc:sldMk cId="3011226727" sldId="261"/>
            <ac:spMk id="3" creationId="{7E14A5A7-7A0F-CCA7-6946-672C37717BD0}"/>
          </ac:spMkLst>
        </pc:spChg>
      </pc:sldChg>
      <pc:sldChg chg="addSp delSp modSp new mod modAnim">
        <pc:chgData name="Double, Ryan [STUDENT]" userId="666a8427-22f3-409f-8d73-4be6de3d892d" providerId="ADAL" clId="{94B2B52B-D1F5-45D9-B8FC-F1CBBAA02066}" dt="2023-09-13T23:44:06.933" v="987" actId="1076"/>
        <pc:sldMkLst>
          <pc:docMk/>
          <pc:sldMk cId="497756130" sldId="262"/>
        </pc:sldMkLst>
        <pc:spChg chg="mod">
          <ac:chgData name="Double, Ryan [STUDENT]" userId="666a8427-22f3-409f-8d73-4be6de3d892d" providerId="ADAL" clId="{94B2B52B-D1F5-45D9-B8FC-F1CBBAA02066}" dt="2023-09-13T23:40:13.249" v="984" actId="313"/>
          <ac:spMkLst>
            <pc:docMk/>
            <pc:sldMk cId="497756130" sldId="262"/>
            <ac:spMk id="2" creationId="{8BB43BB2-E774-87B8-7D87-D3D828EA8654}"/>
          </ac:spMkLst>
        </pc:spChg>
        <pc:spChg chg="del mod">
          <ac:chgData name="Double, Ryan [STUDENT]" userId="666a8427-22f3-409f-8d73-4be6de3d892d" providerId="ADAL" clId="{94B2B52B-D1F5-45D9-B8FC-F1CBBAA02066}" dt="2023-09-13T23:43:57.151" v="985"/>
          <ac:spMkLst>
            <pc:docMk/>
            <pc:sldMk cId="497756130" sldId="262"/>
            <ac:spMk id="3" creationId="{B8810D5B-3089-637F-9427-FC0DF05F1A51}"/>
          </ac:spMkLst>
        </pc:spChg>
        <pc:picChg chg="add mod">
          <ac:chgData name="Double, Ryan [STUDENT]" userId="666a8427-22f3-409f-8d73-4be6de3d892d" providerId="ADAL" clId="{94B2B52B-D1F5-45D9-B8FC-F1CBBAA02066}" dt="2023-09-13T23:44:06.933" v="987" actId="1076"/>
          <ac:picMkLst>
            <pc:docMk/>
            <pc:sldMk cId="497756130" sldId="262"/>
            <ac:picMk id="4" creationId="{4E25157D-32E7-DC24-761C-D2F984792C67}"/>
          </ac:picMkLst>
        </pc:picChg>
      </pc:sldChg>
      <pc:sldChg chg="new del">
        <pc:chgData name="Double, Ryan [STUDENT]" userId="666a8427-22f3-409f-8d73-4be6de3d892d" providerId="ADAL" clId="{94B2B52B-D1F5-45D9-B8FC-F1CBBAA02066}" dt="2023-09-13T23:39:04.686" v="949" actId="47"/>
        <pc:sldMkLst>
          <pc:docMk/>
          <pc:sldMk cId="1801437682" sldId="262"/>
        </pc:sldMkLst>
      </pc:sldChg>
      <pc:sldChg chg="modSp new mod">
        <pc:chgData name="Double, Ryan [STUDENT]" userId="666a8427-22f3-409f-8d73-4be6de3d892d" providerId="ADAL" clId="{94B2B52B-D1F5-45D9-B8FC-F1CBBAA02066}" dt="2023-09-14T00:23:39.495" v="1903" actId="20577"/>
        <pc:sldMkLst>
          <pc:docMk/>
          <pc:sldMk cId="3908881261" sldId="263"/>
        </pc:sldMkLst>
        <pc:spChg chg="mod">
          <ac:chgData name="Double, Ryan [STUDENT]" userId="666a8427-22f3-409f-8d73-4be6de3d892d" providerId="ADAL" clId="{94B2B52B-D1F5-45D9-B8FC-F1CBBAA02066}" dt="2023-09-14T00:23:39.495" v="1903" actId="20577"/>
          <ac:spMkLst>
            <pc:docMk/>
            <pc:sldMk cId="3908881261" sldId="263"/>
            <ac:spMk id="2" creationId="{68143424-0857-53A3-CF9A-142BBFDF8464}"/>
          </ac:spMkLst>
        </pc:spChg>
        <pc:spChg chg="mod">
          <ac:chgData name="Double, Ryan [STUDENT]" userId="666a8427-22f3-409f-8d73-4be6de3d892d" providerId="ADAL" clId="{94B2B52B-D1F5-45D9-B8FC-F1CBBAA02066}" dt="2023-09-14T00:23:34.041" v="1902" actId="20577"/>
          <ac:spMkLst>
            <pc:docMk/>
            <pc:sldMk cId="3908881261" sldId="263"/>
            <ac:spMk id="3" creationId="{0F5ABA57-C6CF-256F-7107-563380DE5A5B}"/>
          </ac:spMkLst>
        </pc:spChg>
      </pc:sldChg>
      <pc:sldChg chg="modSp new mod">
        <pc:chgData name="Double, Ryan [STUDENT]" userId="666a8427-22f3-409f-8d73-4be6de3d892d" providerId="ADAL" clId="{94B2B52B-D1F5-45D9-B8FC-F1CBBAA02066}" dt="2023-09-14T00:13:09.572" v="1523" actId="20577"/>
        <pc:sldMkLst>
          <pc:docMk/>
          <pc:sldMk cId="2353941974" sldId="264"/>
        </pc:sldMkLst>
        <pc:spChg chg="mod">
          <ac:chgData name="Double, Ryan [STUDENT]" userId="666a8427-22f3-409f-8d73-4be6de3d892d" providerId="ADAL" clId="{94B2B52B-D1F5-45D9-B8FC-F1CBBAA02066}" dt="2023-09-14T00:08:50.498" v="1406" actId="20577"/>
          <ac:spMkLst>
            <pc:docMk/>
            <pc:sldMk cId="2353941974" sldId="264"/>
            <ac:spMk id="2" creationId="{EE29DE15-339B-89D9-8A4D-A13B2EEECD02}"/>
          </ac:spMkLst>
        </pc:spChg>
        <pc:spChg chg="mod">
          <ac:chgData name="Double, Ryan [STUDENT]" userId="666a8427-22f3-409f-8d73-4be6de3d892d" providerId="ADAL" clId="{94B2B52B-D1F5-45D9-B8FC-F1CBBAA02066}" dt="2023-09-14T00:13:09.572" v="1523" actId="20577"/>
          <ac:spMkLst>
            <pc:docMk/>
            <pc:sldMk cId="2353941974" sldId="264"/>
            <ac:spMk id="3" creationId="{A9D5C7D3-B034-5366-FB0D-7084898BE8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6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59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69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1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606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85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7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305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80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54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16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9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2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95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355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8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7AD473-04F9-43BA-B87C-6F43E5A320C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C03248-AD14-42E4-B359-4496895CD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96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_SqfNNfhmM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Eq_x8cK654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sedUTwbbes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330F-0DF7-301D-FA8C-E92DA6B9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483" y="1181686"/>
            <a:ext cx="9601196" cy="1139483"/>
          </a:xfrm>
        </p:spPr>
        <p:txBody>
          <a:bodyPr>
            <a:normAutofit fontScale="90000"/>
          </a:bodyPr>
          <a:lstStyle/>
          <a:p>
            <a:r>
              <a:rPr lang="en-AU" dirty="0"/>
              <a:t>Hello our names are Jackson, Thomas, Brady, Aiden, Darcy and Ryan. </a:t>
            </a:r>
            <a:br>
              <a:rPr lang="en-AU" dirty="0"/>
            </a:b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E849C-B2E5-78E5-BAF1-18DD0040A0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We have 5 questions for you.</a:t>
            </a:r>
          </a:p>
          <a:p>
            <a:r>
              <a:rPr lang="en-AU" dirty="0"/>
              <a:t>What's fishing like over there?</a:t>
            </a:r>
          </a:p>
          <a:p>
            <a:r>
              <a:rPr lang="en-AU" dirty="0"/>
              <a:t>What's the hunting like over there?</a:t>
            </a:r>
          </a:p>
          <a:p>
            <a:r>
              <a:rPr lang="en-AU" dirty="0"/>
              <a:t>What's the most popular sport over there?</a:t>
            </a:r>
          </a:p>
          <a:p>
            <a:r>
              <a:rPr lang="en-AU" dirty="0"/>
              <a:t>Do u know about the AFL (Australian Football League)</a:t>
            </a:r>
          </a:p>
          <a:p>
            <a:r>
              <a:rPr lang="en-AU" dirty="0"/>
              <a:t>What is the best takeaway food?</a:t>
            </a:r>
          </a:p>
          <a:p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DBCE5D-9306-9E33-509C-39F0D16B79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3" y="2560638"/>
            <a:ext cx="4589862" cy="3309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7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DA5F-49F5-7ECB-1A1A-FF397C4F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Our school days are pretty similar but here's Jacksons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4A5A7-7A0F-CCA7-6946-672C37717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Jackson starts the day off waking up at 7:20am. He has a shower, feeds his dog, gets his lunch and then leaves at 7:40am to get onto the school bus. He arrives at school at around 8:25am. Our school days has 3 blocks and six periods we also have 2 30 minute breaks that cover 6 hours and 10 minutes. Then he takes the bus home and arrives at around 3:50pm</a:t>
            </a:r>
          </a:p>
          <a:p>
            <a:r>
              <a:rPr lang="en-AU" dirty="0"/>
              <a:t>Thomas starts his day by waking up at 7:00am he has no breakfast, has a shower get ready for school then his dad take him to the bus stop at about 8</a:t>
            </a:r>
            <a:r>
              <a:rPr lang="en-AU" dirty="0">
                <a:sym typeface="Wingdings" panose="05000000000000000000" pitchFamily="2" charset="2"/>
              </a:rPr>
              <a:t>:00am then heads to school on the bus.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122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7778-3938-0A6B-B76F-4FC37223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the afl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D557A-4AA9-CAD0-A574-2D28D0FC56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dirty="0"/>
              <a:t>AFL stands for Australian Football League and it is the most popular</a:t>
            </a:r>
          </a:p>
          <a:p>
            <a:pPr marL="0" indent="0">
              <a:buNone/>
            </a:pPr>
            <a:r>
              <a:rPr lang="en-AU" b="1" dirty="0"/>
              <a:t>sport in Australia.</a:t>
            </a:r>
          </a:p>
          <a:p>
            <a:pPr marL="0" indent="0">
              <a:buNone/>
            </a:pPr>
            <a:r>
              <a:rPr lang="en-AU" dirty="0"/>
              <a:t>There is 18 teams and with around 30 players listed but only 23 get selected.</a:t>
            </a:r>
          </a:p>
          <a:p>
            <a:pPr marL="0" indent="0">
              <a:buNone/>
            </a:pPr>
            <a:r>
              <a:rPr lang="en-AU" dirty="0"/>
              <a:t>There are around 800 current afl players</a:t>
            </a:r>
          </a:p>
          <a:p>
            <a:pPr marL="0" indent="0">
              <a:buNone/>
            </a:pPr>
            <a:r>
              <a:rPr lang="en-AU" b="1" dirty="0"/>
              <a:t>On the next page is a video explaining the rules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C36FE-C3DF-E075-DED6-ED9ACE1C55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125.5 million people watched the afl throughout the 2022 season</a:t>
            </a:r>
          </a:p>
          <a:p>
            <a:pPr marL="0" indent="0">
              <a:buNone/>
            </a:pPr>
            <a:r>
              <a:rPr lang="en-AU" dirty="0"/>
              <a:t>The 2022 AFL grand final had 100,024 people attend, they average 100,000 every year.</a:t>
            </a:r>
          </a:p>
          <a:p>
            <a:pPr marL="0" indent="0">
              <a:buNone/>
            </a:pPr>
            <a:r>
              <a:rPr lang="en-AU" dirty="0"/>
              <a:t>There is also a women's league that has only just taken off in the last 5 to 8 years with them only just getting an AFLW team for every club.</a:t>
            </a:r>
          </a:p>
        </p:txBody>
      </p:sp>
    </p:spTree>
    <p:extLst>
      <p:ext uri="{BB962C8B-B14F-4D97-AF65-F5344CB8AC3E}">
        <p14:creationId xmlns:p14="http://schemas.microsoft.com/office/powerpoint/2010/main" val="36127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9323-D582-6017-1542-754C8BC4B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6BD73-B88F-8985-03B5-0C7B238735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Online Media 3" title="A beginner’s guide to Australian Football | AFL Explained">
            <a:hlinkClick r:id="" action="ppaction://media"/>
            <a:extLst>
              <a:ext uri="{FF2B5EF4-FFF2-40B4-BE49-F238E27FC236}">
                <a16:creationId xmlns:a16="http://schemas.microsoft.com/office/drawing/2014/main" id="{4503377D-4CA6-5C71-0A94-95EB7AC082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2625" y="1264689"/>
            <a:ext cx="8286750" cy="43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5020-4F56-B206-4ED6-9EAEFFD1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E16A2-E566-3D91-A078-D0D8BC914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afl is known for being a very hard contact sport that has completely no protection at </a:t>
            </a:r>
            <a:r>
              <a:rPr lang="en-AU"/>
              <a:t>all.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256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0FC2-0B0D-B5F9-8F3E-D82A3A828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6AE5A-24F0-5A6B-8E9C-A6EC0EC15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Online Media 3" title="AFL Biggest Hits and Bumps of All Time!">
            <a:hlinkClick r:id="" action="ppaction://media"/>
            <a:extLst>
              <a:ext uri="{FF2B5EF4-FFF2-40B4-BE49-F238E27FC236}">
                <a16:creationId xmlns:a16="http://schemas.microsoft.com/office/drawing/2014/main" id="{7F6047AA-9ACD-E324-033C-EE5DEABAA4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0037" y="1122344"/>
            <a:ext cx="7951926" cy="438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3BB2-E774-87B8-7D87-D3D828EA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Trout fishing in Tasmania </a:t>
            </a:r>
          </a:p>
        </p:txBody>
      </p:sp>
      <p:pic>
        <p:nvPicPr>
          <p:cNvPr id="4" name="Online Media 3" title="10lb Brown Trout | Pieman River, Tasmania">
            <a:hlinkClick r:id="" action="ppaction://media"/>
            <a:extLst>
              <a:ext uri="{FF2B5EF4-FFF2-40B4-BE49-F238E27FC236}">
                <a16:creationId xmlns:a16="http://schemas.microsoft.com/office/drawing/2014/main" id="{4E25157D-32E7-DC24-761C-D2F984792C6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83876" y="2285999"/>
            <a:ext cx="6824247" cy="38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3424-0857-53A3-CF9A-142BBFDF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the </a:t>
            </a:r>
            <a:r>
              <a:rPr lang="en-AU"/>
              <a:t>fishing like?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ABA57-C6CF-256F-7107-563380DE5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Fishing is good in Tasmania, it is known for fresh water fly fishing and lure fishing. </a:t>
            </a:r>
          </a:p>
          <a:p>
            <a:r>
              <a:rPr lang="en-AU" dirty="0"/>
              <a:t>Some hot spots in Tasmania are Great Lake, Brumby’s Creek, </a:t>
            </a:r>
            <a:r>
              <a:rPr lang="en-AU" dirty="0" err="1"/>
              <a:t>Tooms</a:t>
            </a:r>
            <a:r>
              <a:rPr lang="en-AU" dirty="0"/>
              <a:t> Lake, Lake </a:t>
            </a:r>
            <a:r>
              <a:rPr lang="en-AU" dirty="0" err="1"/>
              <a:t>Leake</a:t>
            </a:r>
            <a:r>
              <a:rPr lang="en-AU" dirty="0"/>
              <a:t>, St Patricks River and Macquarie River.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888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DE15-339B-89D9-8A4D-A13B2EEE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Fishing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C7D3-B034-5366-FB0D-7084898BE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What fish do you catch?</a:t>
            </a:r>
          </a:p>
          <a:p>
            <a:pPr marL="0" indent="0">
              <a:buNone/>
            </a:pPr>
            <a:r>
              <a:rPr lang="en-AU" dirty="0"/>
              <a:t>Is it good fishing?</a:t>
            </a:r>
          </a:p>
          <a:p>
            <a:pPr marL="0" indent="0">
              <a:buNone/>
            </a:pPr>
            <a:r>
              <a:rPr lang="en-AU" dirty="0"/>
              <a:t>What's the main target species?</a:t>
            </a:r>
          </a:p>
          <a:p>
            <a:pPr marL="0" indent="0">
              <a:buNone/>
            </a:pPr>
            <a:r>
              <a:rPr lang="en-AU" dirty="0"/>
              <a:t>Do you get trout?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3941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396</Words>
  <Application>Microsoft Office PowerPoint</Application>
  <PresentationFormat>Widescreen</PresentationFormat>
  <Paragraphs>29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Hello our names are Jackson, Thomas, Brady, Aiden, Darcy and Ryan.  </vt:lpstr>
      <vt:lpstr>Our school days are pretty similar but here's Jacksons</vt:lpstr>
      <vt:lpstr>What is the afl</vt:lpstr>
      <vt:lpstr>PowerPoint Presentation</vt:lpstr>
      <vt:lpstr>PowerPoint Presentation</vt:lpstr>
      <vt:lpstr>PowerPoint Presentation</vt:lpstr>
      <vt:lpstr>Trout fishing in Tasmania </vt:lpstr>
      <vt:lpstr>What is the fishing like? </vt:lpstr>
      <vt:lpstr>Fishing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afl</dc:title>
  <dc:creator>Double, Ryan [STUDENT]</dc:creator>
  <cp:lastModifiedBy>Double, Ryan [STUDENT]</cp:lastModifiedBy>
  <cp:revision>1</cp:revision>
  <dcterms:created xsi:type="dcterms:W3CDTF">2023-09-12T00:02:52Z</dcterms:created>
  <dcterms:modified xsi:type="dcterms:W3CDTF">2023-09-14T00:23:46Z</dcterms:modified>
</cp:coreProperties>
</file>